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6"/>
  </p:notesMasterIdLst>
  <p:sldIdLst>
    <p:sldId id="551" r:id="rId3"/>
    <p:sldId id="541" r:id="rId4"/>
    <p:sldId id="542" r:id="rId5"/>
    <p:sldId id="543" r:id="rId6"/>
    <p:sldId id="544" r:id="rId7"/>
    <p:sldId id="545" r:id="rId8"/>
    <p:sldId id="546" r:id="rId9"/>
    <p:sldId id="550" r:id="rId10"/>
    <p:sldId id="547" r:id="rId11"/>
    <p:sldId id="548" r:id="rId12"/>
    <p:sldId id="549" r:id="rId13"/>
    <p:sldId id="514" r:id="rId14"/>
    <p:sldId id="359" r:id="rId15"/>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pos="2880">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ngela" initials="r" lastIdx="2" clrIdx="0">
    <p:extLst>
      <p:ext uri="{19B8F6BF-5375-455C-9EA6-DF929625EA0E}">
        <p15:presenceInfo xmlns:p15="http://schemas.microsoft.com/office/powerpoint/2012/main" userId="rosange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1A8"/>
    <a:srgbClr val="CC0000"/>
    <a:srgbClr val="FFFFFF"/>
    <a:srgbClr val="0033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pos="288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912BB-1A88-421E-A075-DA9489E13FE9}"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3E7008C5-64DD-4322-ABDF-CBEE2CE74147}">
      <dgm:prSet custT="1"/>
      <dgm:spPr/>
      <dgm:t>
        <a:bodyPr/>
        <a:lstStyle/>
        <a:p>
          <a:endParaRPr lang="en-US" sz="2800"/>
        </a:p>
      </dgm:t>
    </dgm:pt>
    <dgm:pt modelId="{265DA184-F6F7-4DE9-89BD-2B7CE582FB73}" type="parTrans" cxnId="{9B8C6969-C478-437F-96D0-AC5E96C32271}">
      <dgm:prSet/>
      <dgm:spPr/>
      <dgm:t>
        <a:bodyPr/>
        <a:lstStyle/>
        <a:p>
          <a:endParaRPr lang="en-US"/>
        </a:p>
      </dgm:t>
    </dgm:pt>
    <dgm:pt modelId="{49A37915-8C7D-4221-A1FF-13058CE46433}" type="sibTrans" cxnId="{9B8C6969-C478-437F-96D0-AC5E96C32271}">
      <dgm:prSet/>
      <dgm:spPr/>
      <dgm:t>
        <a:bodyPr/>
        <a:lstStyle/>
        <a:p>
          <a:endParaRPr lang="en-US"/>
        </a:p>
      </dgm:t>
    </dgm:pt>
    <dgm:pt modelId="{E272E4F1-B3CD-48F8-9803-93DFB1ADD52B}">
      <dgm:prSet/>
      <dgm:spPr>
        <a:solidFill>
          <a:srgbClr val="7A91A8"/>
        </a:solidFill>
        <a:effectLst>
          <a:outerShdw blurRad="50800" dist="50800" dir="5400000" algn="ctr" rotWithShape="0">
            <a:schemeClr val="accent2"/>
          </a:outerShdw>
        </a:effectLst>
      </dgm:spPr>
      <dgm:t>
        <a:bodyPr/>
        <a:lstStyle/>
        <a:p>
          <a:pPr algn="ctr"/>
          <a:r>
            <a:rPr lang="it-IT" b="1" dirty="0">
              <a:solidFill>
                <a:schemeClr val="bg1"/>
              </a:solidFill>
            </a:rPr>
            <a:t>2013-2023</a:t>
          </a:r>
        </a:p>
        <a:p>
          <a:pPr algn="l"/>
          <a:r>
            <a:rPr lang="it-IT" b="1" dirty="0">
              <a:solidFill>
                <a:schemeClr val="bg1"/>
              </a:solidFill>
            </a:rPr>
            <a:t>28 </a:t>
          </a:r>
          <a:r>
            <a:rPr lang="en-US" b="1" dirty="0">
              <a:solidFill>
                <a:schemeClr val="bg1"/>
              </a:solidFill>
            </a:rPr>
            <a:t>published titles in the series </a:t>
          </a:r>
          <a:r>
            <a:rPr lang="it-IT" b="1" dirty="0">
              <a:solidFill>
                <a:schemeClr val="bg1"/>
              </a:solidFill>
            </a:rPr>
            <a:t>– </a:t>
          </a:r>
          <a:r>
            <a:rPr lang="it-IT" b="0" dirty="0">
              <a:solidFill>
                <a:schemeClr val="bg1"/>
              </a:solidFill>
            </a:rPr>
            <a:t>66 </a:t>
          </a:r>
          <a:r>
            <a:rPr lang="it-IT" b="0" dirty="0" err="1">
              <a:solidFill>
                <a:schemeClr val="bg1"/>
              </a:solidFill>
            </a:rPr>
            <a:t>proposals</a:t>
          </a:r>
          <a:endParaRPr lang="en-US" b="0" dirty="0">
            <a:solidFill>
              <a:schemeClr val="bg1"/>
            </a:solidFill>
          </a:endParaRPr>
        </a:p>
      </dgm:t>
    </dgm:pt>
    <dgm:pt modelId="{639F7A42-2AFA-455D-8D10-8916CAEB2FD0}" type="parTrans" cxnId="{8CC77CF0-AB01-4F8B-989C-F772CDA6970F}">
      <dgm:prSet/>
      <dgm:spPr/>
      <dgm:t>
        <a:bodyPr/>
        <a:lstStyle/>
        <a:p>
          <a:endParaRPr lang="en-US"/>
        </a:p>
      </dgm:t>
    </dgm:pt>
    <dgm:pt modelId="{76DA9A41-0DB8-4967-8EE6-5209A3944F60}" type="sibTrans" cxnId="{8CC77CF0-AB01-4F8B-989C-F772CDA6970F}">
      <dgm:prSet/>
      <dgm:spPr/>
      <dgm:t>
        <a:bodyPr/>
        <a:lstStyle/>
        <a:p>
          <a:endParaRPr lang="en-US"/>
        </a:p>
      </dgm:t>
    </dgm:pt>
    <dgm:pt modelId="{F7E6FFA9-6CB5-4AF2-9354-971BD1B03B4E}">
      <dgm:prSet/>
      <dgm:spPr>
        <a:solidFill>
          <a:schemeClr val="accent2"/>
        </a:solidFill>
        <a:effectLst>
          <a:outerShdw blurRad="50800" dist="50800" dir="5400000" algn="ctr" rotWithShape="0">
            <a:srgbClr val="7A91A8"/>
          </a:outerShdw>
        </a:effectLst>
      </dgm:spPr>
      <dgm:t>
        <a:bodyPr/>
        <a:lstStyle/>
        <a:p>
          <a:pPr algn="ctr" rtl="0">
            <a:buNone/>
          </a:pPr>
          <a:r>
            <a:rPr lang="en-US" b="1" dirty="0">
              <a:solidFill>
                <a:schemeClr val="bg1"/>
              </a:solidFill>
            </a:rPr>
            <a:t>Jan. 2020 to Feb. 2024</a:t>
          </a:r>
        </a:p>
        <a:p>
          <a:pPr algn="ctr" rtl="0">
            <a:buNone/>
          </a:pPr>
          <a:endParaRPr lang="en-US" b="1" dirty="0">
            <a:solidFill>
              <a:schemeClr val="bg1"/>
            </a:solidFill>
          </a:endParaRPr>
        </a:p>
        <a:p>
          <a:pPr algn="l">
            <a:buNone/>
          </a:pPr>
          <a:r>
            <a:rPr lang="it-IT" b="0" dirty="0">
              <a:solidFill>
                <a:schemeClr val="bg1"/>
              </a:solidFill>
              <a:latin typeface="+mn-lt"/>
            </a:rPr>
            <a:t>- 23 new </a:t>
          </a:r>
          <a:r>
            <a:rPr lang="it-IT" b="0" dirty="0" err="1">
              <a:solidFill>
                <a:schemeClr val="bg1"/>
              </a:solidFill>
              <a:latin typeface="+mn-lt"/>
            </a:rPr>
            <a:t>proposals</a:t>
          </a:r>
          <a:r>
            <a:rPr lang="it-IT" b="0" dirty="0">
              <a:solidFill>
                <a:schemeClr val="bg1"/>
              </a:solidFill>
              <a:latin typeface="+mn-lt"/>
            </a:rPr>
            <a:t> </a:t>
          </a:r>
          <a:r>
            <a:rPr lang="it-IT" b="0" dirty="0" err="1">
              <a:solidFill>
                <a:schemeClr val="bg1"/>
              </a:solidFill>
              <a:latin typeface="+mn-lt"/>
            </a:rPr>
            <a:t>sent</a:t>
          </a:r>
          <a:r>
            <a:rPr lang="it-IT" b="0" dirty="0">
              <a:solidFill>
                <a:schemeClr val="bg1"/>
              </a:solidFill>
              <a:latin typeface="+mn-lt"/>
            </a:rPr>
            <a:t> to peer review</a:t>
          </a:r>
          <a:endParaRPr lang="en-US" b="0" dirty="0">
            <a:solidFill>
              <a:schemeClr val="bg1"/>
            </a:solidFill>
            <a:latin typeface="+mn-lt"/>
          </a:endParaRPr>
        </a:p>
        <a:p>
          <a:pPr algn="l" rtl="0"/>
          <a:r>
            <a:rPr lang="it-IT" b="0" dirty="0">
              <a:solidFill>
                <a:schemeClr val="bg1"/>
              </a:solidFill>
              <a:latin typeface="+mn-lt"/>
            </a:rPr>
            <a:t>- 16 </a:t>
          </a:r>
          <a:r>
            <a:rPr lang="it-IT" b="0" dirty="0" err="1">
              <a:solidFill>
                <a:schemeClr val="bg1"/>
              </a:solidFill>
              <a:latin typeface="+mn-lt"/>
            </a:rPr>
            <a:t>published</a:t>
          </a:r>
          <a:r>
            <a:rPr lang="it-IT" b="0" dirty="0">
              <a:solidFill>
                <a:schemeClr val="bg1"/>
              </a:solidFill>
              <a:latin typeface="+mn-lt"/>
            </a:rPr>
            <a:t> </a:t>
          </a:r>
          <a:r>
            <a:rPr lang="it-IT" b="0" dirty="0" err="1">
              <a:solidFill>
                <a:schemeClr val="bg1"/>
              </a:solidFill>
              <a:latin typeface="+mn-lt"/>
            </a:rPr>
            <a:t>titles</a:t>
          </a:r>
          <a:endParaRPr lang="it-IT" b="0" dirty="0">
            <a:solidFill>
              <a:schemeClr val="bg1"/>
            </a:solidFill>
            <a:latin typeface="+mn-lt"/>
          </a:endParaRPr>
        </a:p>
        <a:p>
          <a:pPr algn="l" rtl="0"/>
          <a:r>
            <a:rPr lang="it-IT" b="0" dirty="0">
              <a:solidFill>
                <a:schemeClr val="bg1"/>
              </a:solidFill>
              <a:latin typeface="+mn-lt"/>
            </a:rPr>
            <a:t>- 3 to be </a:t>
          </a:r>
          <a:r>
            <a:rPr lang="it-IT" b="0" dirty="0" err="1">
              <a:solidFill>
                <a:schemeClr val="bg1"/>
              </a:solidFill>
              <a:latin typeface="+mn-lt"/>
            </a:rPr>
            <a:t>released</a:t>
          </a:r>
          <a:r>
            <a:rPr lang="it-IT" b="0" dirty="0">
              <a:solidFill>
                <a:schemeClr val="bg1"/>
              </a:solidFill>
              <a:latin typeface="+mn-lt"/>
            </a:rPr>
            <a:t> in 2024</a:t>
          </a:r>
          <a:endParaRPr lang="en-US" b="0" dirty="0">
            <a:solidFill>
              <a:schemeClr val="bg1"/>
            </a:solidFill>
            <a:latin typeface="+mn-lt"/>
          </a:endParaRPr>
        </a:p>
      </dgm:t>
    </dgm:pt>
    <dgm:pt modelId="{A687CEDA-839E-4C14-BAD4-65EE419E2D1A}" type="parTrans" cxnId="{D00B0858-F108-4798-A880-E6ED611FE95B}">
      <dgm:prSet/>
      <dgm:spPr/>
      <dgm:t>
        <a:bodyPr/>
        <a:lstStyle/>
        <a:p>
          <a:endParaRPr lang="it-IT"/>
        </a:p>
      </dgm:t>
    </dgm:pt>
    <dgm:pt modelId="{9B7D68CA-A252-4C39-B110-E6C939F85C7D}" type="sibTrans" cxnId="{D00B0858-F108-4798-A880-E6ED611FE95B}">
      <dgm:prSet/>
      <dgm:spPr/>
      <dgm:t>
        <a:bodyPr/>
        <a:lstStyle/>
        <a:p>
          <a:endParaRPr lang="it-IT"/>
        </a:p>
      </dgm:t>
    </dgm:pt>
    <dgm:pt modelId="{71F635BA-5CC9-4A3C-A705-C728695ADC59}" type="pres">
      <dgm:prSet presAssocID="{F05912BB-1A88-421E-A075-DA9489E13FE9}" presName="linear" presStyleCnt="0">
        <dgm:presLayoutVars>
          <dgm:animLvl val="lvl"/>
          <dgm:resizeHandles val="exact"/>
        </dgm:presLayoutVars>
      </dgm:prSet>
      <dgm:spPr/>
    </dgm:pt>
    <dgm:pt modelId="{8BC63DC3-88A5-4FA6-83DE-28380FA36591}" type="pres">
      <dgm:prSet presAssocID="{E272E4F1-B3CD-48F8-9803-93DFB1ADD52B}" presName="parentText" presStyleLbl="node1" presStyleIdx="0" presStyleCnt="2" custScaleY="35518" custLinFactY="-7151" custLinFactNeighborX="0" custLinFactNeighborY="-100000">
        <dgm:presLayoutVars>
          <dgm:chMax val="0"/>
          <dgm:bulletEnabled val="1"/>
        </dgm:presLayoutVars>
      </dgm:prSet>
      <dgm:spPr/>
    </dgm:pt>
    <dgm:pt modelId="{71727DA5-38C9-429F-A6F7-449CF044F466}" type="pres">
      <dgm:prSet presAssocID="{76DA9A41-0DB8-4967-8EE6-5209A3944F60}" presName="spacer" presStyleCnt="0"/>
      <dgm:spPr/>
    </dgm:pt>
    <dgm:pt modelId="{3C0C3DB1-909B-44E6-9F6B-9B0B819916B4}" type="pres">
      <dgm:prSet presAssocID="{F7E6FFA9-6CB5-4AF2-9354-971BD1B03B4E}" presName="parentText" presStyleLbl="node1" presStyleIdx="1" presStyleCnt="2" custScaleX="72580" custScaleY="97543" custLinFactNeighborX="13710" custLinFactNeighborY="30014">
        <dgm:presLayoutVars>
          <dgm:chMax val="0"/>
          <dgm:bulletEnabled val="1"/>
        </dgm:presLayoutVars>
      </dgm:prSet>
      <dgm:spPr/>
    </dgm:pt>
    <dgm:pt modelId="{87E80FE8-BFFF-44B8-9CCF-B86A4F273CA1}" type="pres">
      <dgm:prSet presAssocID="{F7E6FFA9-6CB5-4AF2-9354-971BD1B03B4E}" presName="childText" presStyleLbl="revTx" presStyleIdx="0" presStyleCnt="1">
        <dgm:presLayoutVars>
          <dgm:bulletEnabled val="1"/>
        </dgm:presLayoutVars>
      </dgm:prSet>
      <dgm:spPr/>
    </dgm:pt>
  </dgm:ptLst>
  <dgm:cxnLst>
    <dgm:cxn modelId="{9B8C6969-C478-437F-96D0-AC5E96C32271}" srcId="{F7E6FFA9-6CB5-4AF2-9354-971BD1B03B4E}" destId="{3E7008C5-64DD-4322-ABDF-CBEE2CE74147}" srcOrd="0" destOrd="0" parTransId="{265DA184-F6F7-4DE9-89BD-2B7CE582FB73}" sibTransId="{49A37915-8C7D-4221-A1FF-13058CE46433}"/>
    <dgm:cxn modelId="{D00B0858-F108-4798-A880-E6ED611FE95B}" srcId="{F05912BB-1A88-421E-A075-DA9489E13FE9}" destId="{F7E6FFA9-6CB5-4AF2-9354-971BD1B03B4E}" srcOrd="1" destOrd="0" parTransId="{A687CEDA-839E-4C14-BAD4-65EE419E2D1A}" sibTransId="{9B7D68CA-A252-4C39-B110-E6C939F85C7D}"/>
    <dgm:cxn modelId="{DBFA9282-D084-4BD4-8909-D5A4D03AEB4D}" type="presOf" srcId="{E272E4F1-B3CD-48F8-9803-93DFB1ADD52B}" destId="{8BC63DC3-88A5-4FA6-83DE-28380FA36591}" srcOrd="0" destOrd="0" presId="urn:microsoft.com/office/officeart/2005/8/layout/vList2"/>
    <dgm:cxn modelId="{B17BA1A7-295E-4993-B672-89FFD41451DB}" type="presOf" srcId="{F7E6FFA9-6CB5-4AF2-9354-971BD1B03B4E}" destId="{3C0C3DB1-909B-44E6-9F6B-9B0B819916B4}" srcOrd="0" destOrd="0" presId="urn:microsoft.com/office/officeart/2005/8/layout/vList2"/>
    <dgm:cxn modelId="{1B71C8AC-57F2-45D9-9652-91B1A6BB052E}" type="presOf" srcId="{F05912BB-1A88-421E-A075-DA9489E13FE9}" destId="{71F635BA-5CC9-4A3C-A705-C728695ADC59}" srcOrd="0" destOrd="0" presId="urn:microsoft.com/office/officeart/2005/8/layout/vList2"/>
    <dgm:cxn modelId="{95881CBD-95C8-4CA0-82CB-E8ACA6548B18}" type="presOf" srcId="{3E7008C5-64DD-4322-ABDF-CBEE2CE74147}" destId="{87E80FE8-BFFF-44B8-9CCF-B86A4F273CA1}" srcOrd="0" destOrd="0" presId="urn:microsoft.com/office/officeart/2005/8/layout/vList2"/>
    <dgm:cxn modelId="{8CC77CF0-AB01-4F8B-989C-F772CDA6970F}" srcId="{F05912BB-1A88-421E-A075-DA9489E13FE9}" destId="{E272E4F1-B3CD-48F8-9803-93DFB1ADD52B}" srcOrd="0" destOrd="0" parTransId="{639F7A42-2AFA-455D-8D10-8916CAEB2FD0}" sibTransId="{76DA9A41-0DB8-4967-8EE6-5209A3944F60}"/>
    <dgm:cxn modelId="{A3E69724-08D5-406F-9969-BDC88F9CF21A}" type="presParOf" srcId="{71F635BA-5CC9-4A3C-A705-C728695ADC59}" destId="{8BC63DC3-88A5-4FA6-83DE-28380FA36591}" srcOrd="0" destOrd="0" presId="urn:microsoft.com/office/officeart/2005/8/layout/vList2"/>
    <dgm:cxn modelId="{92E76CCF-E134-4049-9046-5654132D5690}" type="presParOf" srcId="{71F635BA-5CC9-4A3C-A705-C728695ADC59}" destId="{71727DA5-38C9-429F-A6F7-449CF044F466}" srcOrd="1" destOrd="0" presId="urn:microsoft.com/office/officeart/2005/8/layout/vList2"/>
    <dgm:cxn modelId="{C57ABF2E-13E1-4B64-B1FB-7CBEF23D1021}" type="presParOf" srcId="{71F635BA-5CC9-4A3C-A705-C728695ADC59}" destId="{3C0C3DB1-909B-44E6-9F6B-9B0B819916B4}" srcOrd="2" destOrd="0" presId="urn:microsoft.com/office/officeart/2005/8/layout/vList2"/>
    <dgm:cxn modelId="{D02EC4E8-62EE-46FD-B7DA-FD59CF05B627}" type="presParOf" srcId="{71F635BA-5CC9-4A3C-A705-C728695ADC59}" destId="{87E80FE8-BFFF-44B8-9CCF-B86A4F273CA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274B08-6074-40A7-962C-D43AC301AD2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98996CF-5498-4FB8-A964-A266267EC5F2}">
      <dgm:prSet/>
      <dgm:spPr>
        <a:effectLst>
          <a:outerShdw blurRad="50800" dist="38100" dir="2700000" algn="tl" rotWithShape="0">
            <a:prstClr val="black">
              <a:alpha val="40000"/>
            </a:prstClr>
          </a:outerShdw>
        </a:effectLst>
      </dgm:spPr>
      <dgm:t>
        <a:bodyPr/>
        <a:lstStyle/>
        <a:p>
          <a:r>
            <a:rPr lang="it-IT" dirty="0"/>
            <a:t>Gestione delle proposte editoriali </a:t>
          </a:r>
          <a:endParaRPr lang="en-US" dirty="0"/>
        </a:p>
      </dgm:t>
    </dgm:pt>
    <dgm:pt modelId="{101D294F-E146-48E5-9E4B-99042D5575A8}" type="parTrans" cxnId="{CB34FB20-6FBB-41AB-808C-ADB98FFD21CB}">
      <dgm:prSet/>
      <dgm:spPr/>
      <dgm:t>
        <a:bodyPr/>
        <a:lstStyle/>
        <a:p>
          <a:endParaRPr lang="en-US"/>
        </a:p>
      </dgm:t>
    </dgm:pt>
    <dgm:pt modelId="{EC3988D7-1520-43E5-AAAC-76CC0527001A}" type="sibTrans" cxnId="{CB34FB20-6FBB-41AB-808C-ADB98FFD21CB}">
      <dgm:prSet/>
      <dgm:spPr/>
      <dgm:t>
        <a:bodyPr/>
        <a:lstStyle/>
        <a:p>
          <a:endParaRPr lang="en-US"/>
        </a:p>
      </dgm:t>
    </dgm:pt>
    <dgm:pt modelId="{F9A5CECC-2975-4EA4-8566-33B158E0C46C}">
      <dgm:prSet/>
      <dgm:spPr>
        <a:effectLst>
          <a:outerShdw blurRad="50800" dist="38100" dir="2700000" algn="tl" rotWithShape="0">
            <a:prstClr val="black">
              <a:alpha val="40000"/>
            </a:prstClr>
          </a:outerShdw>
        </a:effectLst>
      </dgm:spPr>
      <dgm:t>
        <a:bodyPr/>
        <a:lstStyle/>
        <a:p>
          <a:r>
            <a:rPr lang="it-IT"/>
            <a:t>Assistenza personalizzata agli autori e ai revisori nelle diverse fasi del processo</a:t>
          </a:r>
          <a:endParaRPr lang="en-US"/>
        </a:p>
      </dgm:t>
    </dgm:pt>
    <dgm:pt modelId="{E06411FC-699F-44F9-86A0-FD1A2FCD334B}" type="parTrans" cxnId="{95BD2CB8-F7D1-4DEA-88BC-2FB81BB515CA}">
      <dgm:prSet/>
      <dgm:spPr/>
      <dgm:t>
        <a:bodyPr/>
        <a:lstStyle/>
        <a:p>
          <a:endParaRPr lang="en-US"/>
        </a:p>
      </dgm:t>
    </dgm:pt>
    <dgm:pt modelId="{7D0B9354-1E37-4335-8BA9-912875573467}" type="sibTrans" cxnId="{95BD2CB8-F7D1-4DEA-88BC-2FB81BB515CA}">
      <dgm:prSet/>
      <dgm:spPr/>
      <dgm:t>
        <a:bodyPr/>
        <a:lstStyle/>
        <a:p>
          <a:endParaRPr lang="en-US"/>
        </a:p>
      </dgm:t>
    </dgm:pt>
    <dgm:pt modelId="{F676CE36-76E8-4498-BDEF-EFD4AB334ABE}">
      <dgm:prSet/>
      <dgm:spPr>
        <a:effectLst>
          <a:outerShdw blurRad="50800" dist="38100" dir="2700000" algn="tl" rotWithShape="0">
            <a:prstClr val="black">
              <a:alpha val="40000"/>
            </a:prstClr>
          </a:outerShdw>
        </a:effectLst>
      </dgm:spPr>
      <dgm:t>
        <a:bodyPr/>
        <a:lstStyle/>
        <a:p>
          <a:r>
            <a:rPr lang="it-IT"/>
            <a:t>Gestione della documentazione legata all’iniziativa</a:t>
          </a:r>
          <a:endParaRPr lang="en-US"/>
        </a:p>
      </dgm:t>
    </dgm:pt>
    <dgm:pt modelId="{7C3699AA-C490-40E4-A3FA-2550A8DB08F7}" type="parTrans" cxnId="{7253A84B-8759-4303-B3FF-2D0BFD5FFA92}">
      <dgm:prSet/>
      <dgm:spPr/>
      <dgm:t>
        <a:bodyPr/>
        <a:lstStyle/>
        <a:p>
          <a:endParaRPr lang="en-US"/>
        </a:p>
      </dgm:t>
    </dgm:pt>
    <dgm:pt modelId="{008A964E-563E-4BC3-816C-A61DE882178A}" type="sibTrans" cxnId="{7253A84B-8759-4303-B3FF-2D0BFD5FFA92}">
      <dgm:prSet/>
      <dgm:spPr/>
      <dgm:t>
        <a:bodyPr/>
        <a:lstStyle/>
        <a:p>
          <a:endParaRPr lang="en-US"/>
        </a:p>
      </dgm:t>
    </dgm:pt>
    <dgm:pt modelId="{67562F22-1521-49D4-AD84-08C51D3C3827}">
      <dgm:prSet/>
      <dgm:spPr>
        <a:effectLst>
          <a:outerShdw blurRad="50800" dist="38100" dir="2700000" algn="tl" rotWithShape="0">
            <a:prstClr val="black">
              <a:alpha val="40000"/>
            </a:prstClr>
          </a:outerShdw>
        </a:effectLst>
      </dgm:spPr>
      <dgm:t>
        <a:bodyPr/>
        <a:lstStyle/>
        <a:p>
          <a:r>
            <a:rPr lang="it-IT"/>
            <a:t>Monitoraggio del progresso delle </a:t>
          </a:r>
          <a:r>
            <a:rPr lang="it-IT" err="1"/>
            <a:t>submission</a:t>
          </a:r>
          <a:r>
            <a:rPr lang="it-IT"/>
            <a:t> verso tutte le fasi successive</a:t>
          </a:r>
          <a:endParaRPr lang="en-US"/>
        </a:p>
      </dgm:t>
    </dgm:pt>
    <dgm:pt modelId="{EAF7FDF0-A206-4FB7-8556-93A49BF6CF6D}" type="parTrans" cxnId="{F7125382-5E33-4EA8-B990-B01A1D838BF5}">
      <dgm:prSet/>
      <dgm:spPr/>
      <dgm:t>
        <a:bodyPr/>
        <a:lstStyle/>
        <a:p>
          <a:endParaRPr lang="en-US"/>
        </a:p>
      </dgm:t>
    </dgm:pt>
    <dgm:pt modelId="{3D7337EE-9A31-4182-AA82-5E092E138A68}" type="sibTrans" cxnId="{F7125382-5E33-4EA8-B990-B01A1D838BF5}">
      <dgm:prSet/>
      <dgm:spPr/>
      <dgm:t>
        <a:bodyPr/>
        <a:lstStyle/>
        <a:p>
          <a:endParaRPr lang="en-US"/>
        </a:p>
      </dgm:t>
    </dgm:pt>
    <dgm:pt modelId="{88A56FA7-D175-45B6-B8A1-F3AB12B05E4A}">
      <dgm:prSet/>
      <dgm:spPr>
        <a:effectLst>
          <a:outerShdw blurRad="50800" dist="38100" dir="2700000" algn="tl" rotWithShape="0">
            <a:prstClr val="black">
              <a:alpha val="40000"/>
            </a:prstClr>
          </a:outerShdw>
        </a:effectLst>
      </dgm:spPr>
      <dgm:t>
        <a:bodyPr/>
        <a:lstStyle/>
        <a:p>
          <a:r>
            <a:rPr lang="it-IT"/>
            <a:t>Gestione della casella e-mail dedicata</a:t>
          </a:r>
          <a:endParaRPr lang="en-US"/>
        </a:p>
      </dgm:t>
    </dgm:pt>
    <dgm:pt modelId="{502F252C-7603-4A4A-8302-E08EA5692989}" type="parTrans" cxnId="{434D6BCB-5C61-4BB6-9AD9-C36725B1DE44}">
      <dgm:prSet/>
      <dgm:spPr/>
      <dgm:t>
        <a:bodyPr/>
        <a:lstStyle/>
        <a:p>
          <a:endParaRPr lang="en-US"/>
        </a:p>
      </dgm:t>
    </dgm:pt>
    <dgm:pt modelId="{2054E4CE-60B7-4454-A9B8-D4C9077AD6E0}" type="sibTrans" cxnId="{434D6BCB-5C61-4BB6-9AD9-C36725B1DE44}">
      <dgm:prSet/>
      <dgm:spPr/>
      <dgm:t>
        <a:bodyPr/>
        <a:lstStyle/>
        <a:p>
          <a:endParaRPr lang="en-US"/>
        </a:p>
      </dgm:t>
    </dgm:pt>
    <dgm:pt modelId="{A4505BED-FD38-4BD3-A6DE-FA3BCD8EFFDC}">
      <dgm:prSet/>
      <dgm:spPr>
        <a:effectLst>
          <a:outerShdw blurRad="50800" dist="38100" dir="2700000" algn="tl" rotWithShape="0">
            <a:prstClr val="black">
              <a:alpha val="40000"/>
            </a:prstClr>
          </a:outerShdw>
        </a:effectLst>
      </dgm:spPr>
      <dgm:t>
        <a:bodyPr/>
        <a:lstStyle/>
        <a:p>
          <a:r>
            <a:rPr lang="it-IT"/>
            <a:t>Gestione delle pagine web dedicate nel portale UNIPA </a:t>
          </a:r>
          <a:endParaRPr lang="en-US"/>
        </a:p>
      </dgm:t>
    </dgm:pt>
    <dgm:pt modelId="{CF93FB47-58E5-4EC4-8EC5-BC0A05742C25}" type="parTrans" cxnId="{374B5B05-F2F7-44E2-B6C2-9848DCE15F6E}">
      <dgm:prSet/>
      <dgm:spPr/>
      <dgm:t>
        <a:bodyPr/>
        <a:lstStyle/>
        <a:p>
          <a:endParaRPr lang="en-US"/>
        </a:p>
      </dgm:t>
    </dgm:pt>
    <dgm:pt modelId="{CA4F5E6A-CAC3-4EDE-8C14-06100320F4AC}" type="sibTrans" cxnId="{374B5B05-F2F7-44E2-B6C2-9848DCE15F6E}">
      <dgm:prSet/>
      <dgm:spPr/>
      <dgm:t>
        <a:bodyPr/>
        <a:lstStyle/>
        <a:p>
          <a:endParaRPr lang="en-US"/>
        </a:p>
      </dgm:t>
    </dgm:pt>
    <dgm:pt modelId="{93A6CC34-42E0-48FB-A2E3-E85D9D6EC7C3}">
      <dgm:prSet/>
      <dgm:spPr>
        <a:effectLst>
          <a:outerShdw blurRad="50800" dist="38100" dir="2700000" algn="tl" rotWithShape="0">
            <a:prstClr val="black">
              <a:alpha val="40000"/>
            </a:prstClr>
          </a:outerShdw>
        </a:effectLst>
      </dgm:spPr>
      <dgm:t>
        <a:bodyPr/>
        <a:lstStyle/>
        <a:p>
          <a:r>
            <a:rPr lang="it-IT"/>
            <a:t>Promozione e comunicazione dell’iniziativa in raccordo con gli uffici del Settore comunicazione dell’Ateneo (news, post sui social, etc.)</a:t>
          </a:r>
          <a:endParaRPr lang="en-US"/>
        </a:p>
      </dgm:t>
    </dgm:pt>
    <dgm:pt modelId="{176D990C-51D7-48B9-867C-ACE18B029310}" type="parTrans" cxnId="{18A766E6-2224-4DE8-9E9D-E3B3CCCD41DD}">
      <dgm:prSet/>
      <dgm:spPr/>
      <dgm:t>
        <a:bodyPr/>
        <a:lstStyle/>
        <a:p>
          <a:endParaRPr lang="en-US"/>
        </a:p>
      </dgm:t>
    </dgm:pt>
    <dgm:pt modelId="{018048F8-9CC5-40DA-A8BF-581BDC148524}" type="sibTrans" cxnId="{18A766E6-2224-4DE8-9E9D-E3B3CCCD41DD}">
      <dgm:prSet/>
      <dgm:spPr/>
      <dgm:t>
        <a:bodyPr/>
        <a:lstStyle/>
        <a:p>
          <a:endParaRPr lang="en-US"/>
        </a:p>
      </dgm:t>
    </dgm:pt>
    <dgm:pt modelId="{733D061B-CCA0-4BF8-A2F3-D289A79823C4}">
      <dgm:prSet/>
      <dgm:spPr>
        <a:effectLst>
          <a:outerShdw blurRad="50800" dist="38100" dir="2700000" algn="tl" rotWithShape="0">
            <a:prstClr val="black">
              <a:alpha val="40000"/>
            </a:prstClr>
          </a:outerShdw>
        </a:effectLst>
      </dgm:spPr>
      <dgm:t>
        <a:bodyPr/>
        <a:lstStyle/>
        <a:p>
          <a:r>
            <a:rPr lang="it-IT"/>
            <a:t>Partecipazione all’organizzazione di riunioni, seminari, attività formative </a:t>
          </a:r>
          <a:endParaRPr lang="en-US"/>
        </a:p>
      </dgm:t>
    </dgm:pt>
    <dgm:pt modelId="{5F140850-B956-41C8-888E-32B3C878C4AB}" type="parTrans" cxnId="{53D0A892-870F-4065-B43B-92DD994B2F04}">
      <dgm:prSet/>
      <dgm:spPr/>
      <dgm:t>
        <a:bodyPr/>
        <a:lstStyle/>
        <a:p>
          <a:endParaRPr lang="en-US"/>
        </a:p>
      </dgm:t>
    </dgm:pt>
    <dgm:pt modelId="{AF220E56-F1BD-47C7-B2EF-D6491A85C5F9}" type="sibTrans" cxnId="{53D0A892-870F-4065-B43B-92DD994B2F04}">
      <dgm:prSet/>
      <dgm:spPr/>
      <dgm:t>
        <a:bodyPr/>
        <a:lstStyle/>
        <a:p>
          <a:endParaRPr lang="en-US"/>
        </a:p>
      </dgm:t>
    </dgm:pt>
    <dgm:pt modelId="{5E02D718-1D7F-4D0F-9CC0-E329B5CABD68}">
      <dgm:prSet/>
      <dgm:spPr>
        <a:effectLst>
          <a:outerShdw blurRad="50800" dist="38100" dir="2700000" algn="tl" rotWithShape="0">
            <a:prstClr val="black">
              <a:alpha val="40000"/>
            </a:prstClr>
          </a:outerShdw>
        </a:effectLst>
      </dgm:spPr>
      <dgm:t>
        <a:bodyPr/>
        <a:lstStyle/>
        <a:p>
          <a:r>
            <a:rPr lang="it-IT"/>
            <a:t>Svolgimento di incontri programmati con E-I-C per la condivisione di strategie organizzative</a:t>
          </a:r>
          <a:endParaRPr lang="en-US"/>
        </a:p>
      </dgm:t>
    </dgm:pt>
    <dgm:pt modelId="{36532F1C-49B2-46E1-8D68-318BE4D16E1B}" type="parTrans" cxnId="{A6079116-EFB7-492B-8CD8-6E4E0720A5C0}">
      <dgm:prSet/>
      <dgm:spPr/>
      <dgm:t>
        <a:bodyPr/>
        <a:lstStyle/>
        <a:p>
          <a:endParaRPr lang="en-US"/>
        </a:p>
      </dgm:t>
    </dgm:pt>
    <dgm:pt modelId="{F3479E98-A114-4DA2-9E57-5A3F888CA38A}" type="sibTrans" cxnId="{A6079116-EFB7-492B-8CD8-6E4E0720A5C0}">
      <dgm:prSet/>
      <dgm:spPr/>
      <dgm:t>
        <a:bodyPr/>
        <a:lstStyle/>
        <a:p>
          <a:endParaRPr lang="en-US"/>
        </a:p>
      </dgm:t>
    </dgm:pt>
    <dgm:pt modelId="{2AD6C085-B33B-4F1C-B3ED-010EBF863C5E}">
      <dgm:prSet/>
      <dgm:spPr>
        <a:effectLst>
          <a:outerShdw blurRad="50800" dist="38100" dir="2700000" algn="tl" rotWithShape="0">
            <a:prstClr val="black">
              <a:alpha val="40000"/>
            </a:prstClr>
          </a:outerShdw>
        </a:effectLst>
      </dgm:spPr>
      <dgm:t>
        <a:bodyPr/>
        <a:lstStyle/>
        <a:p>
          <a:r>
            <a:rPr lang="it-IT"/>
            <a:t>Individuazione di criticità e proposte di miglioramento</a:t>
          </a:r>
          <a:endParaRPr lang="en-US"/>
        </a:p>
      </dgm:t>
    </dgm:pt>
    <dgm:pt modelId="{C62E394D-C48E-4AC9-A54A-9AB4F5BC37CB}" type="parTrans" cxnId="{B627B868-2BD2-4077-8388-5F15A92DFE16}">
      <dgm:prSet/>
      <dgm:spPr/>
      <dgm:t>
        <a:bodyPr/>
        <a:lstStyle/>
        <a:p>
          <a:endParaRPr lang="en-US"/>
        </a:p>
      </dgm:t>
    </dgm:pt>
    <dgm:pt modelId="{262C15F3-4AFE-4F03-B181-01D6CFEA0274}" type="sibTrans" cxnId="{B627B868-2BD2-4077-8388-5F15A92DFE16}">
      <dgm:prSet/>
      <dgm:spPr/>
      <dgm:t>
        <a:bodyPr/>
        <a:lstStyle/>
        <a:p>
          <a:endParaRPr lang="en-US"/>
        </a:p>
      </dgm:t>
    </dgm:pt>
    <dgm:pt modelId="{003F4465-5E18-4F35-A91A-035AF8F1E645}">
      <dgm:prSet/>
      <dgm:spPr>
        <a:effectLst>
          <a:outerShdw blurRad="50800" dist="38100" dir="2700000" algn="tl" rotWithShape="0">
            <a:prstClr val="black">
              <a:alpha val="40000"/>
            </a:prstClr>
          </a:outerShdw>
        </a:effectLst>
      </dgm:spPr>
      <dgm:t>
        <a:bodyPr/>
        <a:lstStyle/>
        <a:p>
          <a:r>
            <a:rPr lang="it-IT"/>
            <a:t>Raccordo con le diverse componenti del Sistema bibliotecario e Archivio storico di Ateneo e più in generale di UNIPA</a:t>
          </a:r>
          <a:endParaRPr lang="en-US"/>
        </a:p>
      </dgm:t>
    </dgm:pt>
    <dgm:pt modelId="{6F02C31B-B10D-4BD7-988E-BFB6E958BB6C}" type="parTrans" cxnId="{D77FA5DD-1AE6-411B-97C7-8FB065BE0C2E}">
      <dgm:prSet/>
      <dgm:spPr/>
      <dgm:t>
        <a:bodyPr/>
        <a:lstStyle/>
        <a:p>
          <a:endParaRPr lang="en-US"/>
        </a:p>
      </dgm:t>
    </dgm:pt>
    <dgm:pt modelId="{2203F746-5964-4AC2-82E3-F91CD52E400D}" type="sibTrans" cxnId="{D77FA5DD-1AE6-411B-97C7-8FB065BE0C2E}">
      <dgm:prSet/>
      <dgm:spPr/>
      <dgm:t>
        <a:bodyPr/>
        <a:lstStyle/>
        <a:p>
          <a:endParaRPr lang="en-US"/>
        </a:p>
      </dgm:t>
    </dgm:pt>
    <dgm:pt modelId="{27EE7E6E-BBC0-455C-BF49-2ED556E51BFB}">
      <dgm:prSet/>
      <dgm:spPr>
        <a:effectLst>
          <a:outerShdw blurRad="50800" dist="38100" dir="2700000" algn="tl" rotWithShape="0">
            <a:prstClr val="black">
              <a:alpha val="40000"/>
            </a:prstClr>
          </a:outerShdw>
        </a:effectLst>
      </dgm:spPr>
      <dgm:t>
        <a:bodyPr/>
        <a:lstStyle/>
        <a:p>
          <a:r>
            <a:rPr lang="it-IT"/>
            <a:t>Gestione del Team e del Drive dedicati </a:t>
          </a:r>
          <a:endParaRPr lang="en-US"/>
        </a:p>
      </dgm:t>
    </dgm:pt>
    <dgm:pt modelId="{5CFCBF84-1AFF-47B7-9DF5-478D6CB5CD56}" type="parTrans" cxnId="{969577EE-117E-46C4-997A-F3E3FDFB1704}">
      <dgm:prSet/>
      <dgm:spPr/>
      <dgm:t>
        <a:bodyPr/>
        <a:lstStyle/>
        <a:p>
          <a:endParaRPr lang="it-IT"/>
        </a:p>
      </dgm:t>
    </dgm:pt>
    <dgm:pt modelId="{43AFC499-6E45-4C87-9DED-3C0CBF7E2073}" type="sibTrans" cxnId="{969577EE-117E-46C4-997A-F3E3FDFB1704}">
      <dgm:prSet/>
      <dgm:spPr/>
      <dgm:t>
        <a:bodyPr/>
        <a:lstStyle/>
        <a:p>
          <a:endParaRPr lang="it-IT"/>
        </a:p>
      </dgm:t>
    </dgm:pt>
    <dgm:pt modelId="{62326DFD-B12B-4AEC-BE67-71B03EA5CA16}" type="pres">
      <dgm:prSet presAssocID="{33274B08-6074-40A7-962C-D43AC301AD28}" presName="diagram" presStyleCnt="0">
        <dgm:presLayoutVars>
          <dgm:dir/>
          <dgm:resizeHandles val="exact"/>
        </dgm:presLayoutVars>
      </dgm:prSet>
      <dgm:spPr/>
    </dgm:pt>
    <dgm:pt modelId="{8B055CC3-426D-49B2-BE1C-F037CDF562AF}" type="pres">
      <dgm:prSet presAssocID="{598996CF-5498-4FB8-A964-A266267EC5F2}" presName="node" presStyleLbl="node1" presStyleIdx="0" presStyleCnt="12" custLinFactNeighborX="4654" custLinFactNeighborY="3168">
        <dgm:presLayoutVars>
          <dgm:bulletEnabled val="1"/>
        </dgm:presLayoutVars>
      </dgm:prSet>
      <dgm:spPr/>
    </dgm:pt>
    <dgm:pt modelId="{8785EB3B-8F59-403B-BF4F-98D2765E9D79}" type="pres">
      <dgm:prSet presAssocID="{EC3988D7-1520-43E5-AAAC-76CC0527001A}" presName="sibTrans" presStyleCnt="0"/>
      <dgm:spPr/>
    </dgm:pt>
    <dgm:pt modelId="{0FA34F18-3537-4715-AE2C-A333C2492853}" type="pres">
      <dgm:prSet presAssocID="{F9A5CECC-2975-4EA4-8566-33B158E0C46C}" presName="node" presStyleLbl="node1" presStyleIdx="1" presStyleCnt="12" custLinFactX="100000" custLinFactNeighborX="117433" custLinFactNeighborY="3501">
        <dgm:presLayoutVars>
          <dgm:bulletEnabled val="1"/>
        </dgm:presLayoutVars>
      </dgm:prSet>
      <dgm:spPr/>
    </dgm:pt>
    <dgm:pt modelId="{3F7370DA-904E-493F-B0FC-24B8F0ACA41C}" type="pres">
      <dgm:prSet presAssocID="{7D0B9354-1E37-4335-8BA9-912875573467}" presName="sibTrans" presStyleCnt="0"/>
      <dgm:spPr/>
    </dgm:pt>
    <dgm:pt modelId="{4EF59466-C236-4C04-A8AD-2EE46E93AEE2}" type="pres">
      <dgm:prSet presAssocID="{F676CE36-76E8-4498-BDEF-EFD4AB334ABE}" presName="node" presStyleLbl="node1" presStyleIdx="2" presStyleCnt="12">
        <dgm:presLayoutVars>
          <dgm:bulletEnabled val="1"/>
        </dgm:presLayoutVars>
      </dgm:prSet>
      <dgm:spPr/>
    </dgm:pt>
    <dgm:pt modelId="{6FE40A24-867D-4206-82F3-0F8AB217A072}" type="pres">
      <dgm:prSet presAssocID="{008A964E-563E-4BC3-816C-A61DE882178A}" presName="sibTrans" presStyleCnt="0"/>
      <dgm:spPr/>
    </dgm:pt>
    <dgm:pt modelId="{16A949DC-479B-4A14-8847-F15D3ED1CAB9}" type="pres">
      <dgm:prSet presAssocID="{67562F22-1521-49D4-AD84-08C51D3C3827}" presName="node" presStyleLbl="node1" presStyleIdx="3" presStyleCnt="12" custLinFactX="-100000" custLinFactNeighborX="-119880" custLinFactNeighborY="3310">
        <dgm:presLayoutVars>
          <dgm:bulletEnabled val="1"/>
        </dgm:presLayoutVars>
      </dgm:prSet>
      <dgm:spPr/>
    </dgm:pt>
    <dgm:pt modelId="{7C67BDB8-8AA6-46BC-BB6F-F7A54DEC7B24}" type="pres">
      <dgm:prSet presAssocID="{3D7337EE-9A31-4182-AA82-5E092E138A68}" presName="sibTrans" presStyleCnt="0"/>
      <dgm:spPr/>
    </dgm:pt>
    <dgm:pt modelId="{468CBDB2-8C18-424F-84CA-1594D3B6D2D3}" type="pres">
      <dgm:prSet presAssocID="{27EE7E6E-BBC0-455C-BF49-2ED556E51BFB}" presName="node" presStyleLbl="node1" presStyleIdx="4" presStyleCnt="12" custLinFactX="100000" custLinFactNeighborX="120058" custLinFactNeighborY="-1125">
        <dgm:presLayoutVars>
          <dgm:bulletEnabled val="1"/>
        </dgm:presLayoutVars>
      </dgm:prSet>
      <dgm:spPr/>
    </dgm:pt>
    <dgm:pt modelId="{EFFD0D82-3033-48C6-A6FE-DEBFDD879962}" type="pres">
      <dgm:prSet presAssocID="{43AFC499-6E45-4C87-9DED-3C0CBF7E2073}" presName="sibTrans" presStyleCnt="0"/>
      <dgm:spPr/>
    </dgm:pt>
    <dgm:pt modelId="{510DDCA7-62C0-4574-BD0B-9C0987B3B798}" type="pres">
      <dgm:prSet presAssocID="{88A56FA7-D175-45B6-B8A1-F3AB12B05E4A}" presName="node" presStyleLbl="node1" presStyleIdx="5" presStyleCnt="12">
        <dgm:presLayoutVars>
          <dgm:bulletEnabled val="1"/>
        </dgm:presLayoutVars>
      </dgm:prSet>
      <dgm:spPr/>
    </dgm:pt>
    <dgm:pt modelId="{E03956F1-076E-4DD0-A0E0-3B40ACA36705}" type="pres">
      <dgm:prSet presAssocID="{2054E4CE-60B7-4454-A9B8-D4C9077AD6E0}" presName="sibTrans" presStyleCnt="0"/>
      <dgm:spPr/>
    </dgm:pt>
    <dgm:pt modelId="{B6774430-BABF-4051-80EC-81525F25EF57}" type="pres">
      <dgm:prSet presAssocID="{A4505BED-FD38-4BD3-A6DE-FA3BCD8EFFDC}" presName="node" presStyleLbl="node1" presStyleIdx="6" presStyleCnt="12" custLinFactX="-100000" custLinFactNeighborX="-115346" custLinFactNeighborY="-1125">
        <dgm:presLayoutVars>
          <dgm:bulletEnabled val="1"/>
        </dgm:presLayoutVars>
      </dgm:prSet>
      <dgm:spPr/>
    </dgm:pt>
    <dgm:pt modelId="{2A5A95FD-175D-4A0F-AF64-8618A2C91A67}" type="pres">
      <dgm:prSet presAssocID="{CA4F5E6A-CAC3-4EDE-8C14-06100320F4AC}" presName="sibTrans" presStyleCnt="0"/>
      <dgm:spPr/>
    </dgm:pt>
    <dgm:pt modelId="{874490A5-F6B6-4962-A5AD-3D35AD836DEA}" type="pres">
      <dgm:prSet presAssocID="{93A6CC34-42E0-48FB-A2E3-E85D9D6EC7C3}" presName="node" presStyleLbl="node1" presStyleIdx="7" presStyleCnt="12" custLinFactX="-124176" custLinFactY="15442" custLinFactNeighborX="-200000" custLinFactNeighborY="100000">
        <dgm:presLayoutVars>
          <dgm:bulletEnabled val="1"/>
        </dgm:presLayoutVars>
      </dgm:prSet>
      <dgm:spPr/>
    </dgm:pt>
    <dgm:pt modelId="{C2202968-756A-425E-B732-BFD7C021E966}" type="pres">
      <dgm:prSet presAssocID="{018048F8-9CC5-40DA-A8BF-581BDC148524}" presName="sibTrans" presStyleCnt="0"/>
      <dgm:spPr/>
    </dgm:pt>
    <dgm:pt modelId="{6C0BAB07-FCAC-4013-A42C-D6BF151F93AC}" type="pres">
      <dgm:prSet presAssocID="{733D061B-CCA0-4BF8-A2F3-D289A79823C4}" presName="node" presStyleLbl="node1" presStyleIdx="8" presStyleCnt="12" custLinFactX="127736" custLinFactY="-17791" custLinFactNeighborX="200000" custLinFactNeighborY="-100000">
        <dgm:presLayoutVars>
          <dgm:bulletEnabled val="1"/>
        </dgm:presLayoutVars>
      </dgm:prSet>
      <dgm:spPr/>
    </dgm:pt>
    <dgm:pt modelId="{4CD8E785-5EB6-4D06-9079-EA29321E1AE5}" type="pres">
      <dgm:prSet presAssocID="{AF220E56-F1BD-47C7-B2EF-D6491A85C5F9}" presName="sibTrans" presStyleCnt="0"/>
      <dgm:spPr/>
    </dgm:pt>
    <dgm:pt modelId="{6A9C7F97-9541-4B20-888B-DDA003ADFE1E}" type="pres">
      <dgm:prSet presAssocID="{5E02D718-1D7F-4D0F-9CC0-E329B5CABD68}" presName="node" presStyleLbl="node1" presStyleIdx="9" presStyleCnt="12">
        <dgm:presLayoutVars>
          <dgm:bulletEnabled val="1"/>
        </dgm:presLayoutVars>
      </dgm:prSet>
      <dgm:spPr/>
    </dgm:pt>
    <dgm:pt modelId="{5D5C5D2F-6831-4DE5-8588-93F0A5546948}" type="pres">
      <dgm:prSet presAssocID="{F3479E98-A114-4DA2-9E57-5A3F888CA38A}" presName="sibTrans" presStyleCnt="0"/>
      <dgm:spPr/>
    </dgm:pt>
    <dgm:pt modelId="{C149C93C-1C4B-4239-8631-6324D51C586C}" type="pres">
      <dgm:prSet presAssocID="{2AD6C085-B33B-4F1C-B3ED-010EBF863C5E}" presName="node" presStyleLbl="node1" presStyleIdx="10" presStyleCnt="12">
        <dgm:presLayoutVars>
          <dgm:bulletEnabled val="1"/>
        </dgm:presLayoutVars>
      </dgm:prSet>
      <dgm:spPr/>
    </dgm:pt>
    <dgm:pt modelId="{1375F053-7EE2-467A-8285-662DF2034CD3}" type="pres">
      <dgm:prSet presAssocID="{262C15F3-4AFE-4F03-B181-01D6CFEA0274}" presName="sibTrans" presStyleCnt="0"/>
      <dgm:spPr/>
    </dgm:pt>
    <dgm:pt modelId="{7BD8BD4F-762E-49AB-9A3E-FDEFDBB980DF}" type="pres">
      <dgm:prSet presAssocID="{003F4465-5E18-4F35-A91A-035AF8F1E645}" presName="node" presStyleLbl="node1" presStyleIdx="11" presStyleCnt="12">
        <dgm:presLayoutVars>
          <dgm:bulletEnabled val="1"/>
        </dgm:presLayoutVars>
      </dgm:prSet>
      <dgm:spPr/>
    </dgm:pt>
  </dgm:ptLst>
  <dgm:cxnLst>
    <dgm:cxn modelId="{374B5B05-F2F7-44E2-B6C2-9848DCE15F6E}" srcId="{33274B08-6074-40A7-962C-D43AC301AD28}" destId="{A4505BED-FD38-4BD3-A6DE-FA3BCD8EFFDC}" srcOrd="6" destOrd="0" parTransId="{CF93FB47-58E5-4EC4-8EC5-BC0A05742C25}" sibTransId="{CA4F5E6A-CAC3-4EDE-8C14-06100320F4AC}"/>
    <dgm:cxn modelId="{A6079116-EFB7-492B-8CD8-6E4E0720A5C0}" srcId="{33274B08-6074-40A7-962C-D43AC301AD28}" destId="{5E02D718-1D7F-4D0F-9CC0-E329B5CABD68}" srcOrd="9" destOrd="0" parTransId="{36532F1C-49B2-46E1-8D68-318BE4D16E1B}" sibTransId="{F3479E98-A114-4DA2-9E57-5A3F888CA38A}"/>
    <dgm:cxn modelId="{CB34FB20-6FBB-41AB-808C-ADB98FFD21CB}" srcId="{33274B08-6074-40A7-962C-D43AC301AD28}" destId="{598996CF-5498-4FB8-A964-A266267EC5F2}" srcOrd="0" destOrd="0" parTransId="{101D294F-E146-48E5-9E4B-99042D5575A8}" sibTransId="{EC3988D7-1520-43E5-AAAC-76CC0527001A}"/>
    <dgm:cxn modelId="{2E84045C-B633-44F8-A343-15D21651A3DD}" type="presOf" srcId="{88A56FA7-D175-45B6-B8A1-F3AB12B05E4A}" destId="{510DDCA7-62C0-4574-BD0B-9C0987B3B798}" srcOrd="0" destOrd="0" presId="urn:microsoft.com/office/officeart/2005/8/layout/default"/>
    <dgm:cxn modelId="{92FC2443-50B9-4806-9B92-BC34CC926B0C}" type="presOf" srcId="{67562F22-1521-49D4-AD84-08C51D3C3827}" destId="{16A949DC-479B-4A14-8847-F15D3ED1CAB9}" srcOrd="0" destOrd="0" presId="urn:microsoft.com/office/officeart/2005/8/layout/default"/>
    <dgm:cxn modelId="{B1698367-A33A-4CDF-AB27-14F6B9160F0A}" type="presOf" srcId="{93A6CC34-42E0-48FB-A2E3-E85D9D6EC7C3}" destId="{874490A5-F6B6-4962-A5AD-3D35AD836DEA}" srcOrd="0" destOrd="0" presId="urn:microsoft.com/office/officeart/2005/8/layout/default"/>
    <dgm:cxn modelId="{349F5368-9AAB-49AC-9F8B-E5D4BADF8D36}" type="presOf" srcId="{A4505BED-FD38-4BD3-A6DE-FA3BCD8EFFDC}" destId="{B6774430-BABF-4051-80EC-81525F25EF57}" srcOrd="0" destOrd="0" presId="urn:microsoft.com/office/officeart/2005/8/layout/default"/>
    <dgm:cxn modelId="{B627B868-2BD2-4077-8388-5F15A92DFE16}" srcId="{33274B08-6074-40A7-962C-D43AC301AD28}" destId="{2AD6C085-B33B-4F1C-B3ED-010EBF863C5E}" srcOrd="10" destOrd="0" parTransId="{C62E394D-C48E-4AC9-A54A-9AB4F5BC37CB}" sibTransId="{262C15F3-4AFE-4F03-B181-01D6CFEA0274}"/>
    <dgm:cxn modelId="{7253A84B-8759-4303-B3FF-2D0BFD5FFA92}" srcId="{33274B08-6074-40A7-962C-D43AC301AD28}" destId="{F676CE36-76E8-4498-BDEF-EFD4AB334ABE}" srcOrd="2" destOrd="0" parTransId="{7C3699AA-C490-40E4-A3FA-2550A8DB08F7}" sibTransId="{008A964E-563E-4BC3-816C-A61DE882178A}"/>
    <dgm:cxn modelId="{F7125382-5E33-4EA8-B990-B01A1D838BF5}" srcId="{33274B08-6074-40A7-962C-D43AC301AD28}" destId="{67562F22-1521-49D4-AD84-08C51D3C3827}" srcOrd="3" destOrd="0" parTransId="{EAF7FDF0-A206-4FB7-8556-93A49BF6CF6D}" sibTransId="{3D7337EE-9A31-4182-AA82-5E092E138A68}"/>
    <dgm:cxn modelId="{53D0A892-870F-4065-B43B-92DD994B2F04}" srcId="{33274B08-6074-40A7-962C-D43AC301AD28}" destId="{733D061B-CCA0-4BF8-A2F3-D289A79823C4}" srcOrd="8" destOrd="0" parTransId="{5F140850-B956-41C8-888E-32B3C878C4AB}" sibTransId="{AF220E56-F1BD-47C7-B2EF-D6491A85C5F9}"/>
    <dgm:cxn modelId="{609EB597-4353-4AB5-8435-7BA1320E48DD}" type="presOf" srcId="{F676CE36-76E8-4498-BDEF-EFD4AB334ABE}" destId="{4EF59466-C236-4C04-A8AD-2EE46E93AEE2}" srcOrd="0" destOrd="0" presId="urn:microsoft.com/office/officeart/2005/8/layout/default"/>
    <dgm:cxn modelId="{A81CC1A1-5FAD-4CB3-B5C3-1EA9B5AFD0E6}" type="presOf" srcId="{33274B08-6074-40A7-962C-D43AC301AD28}" destId="{62326DFD-B12B-4AEC-BE67-71B03EA5CA16}" srcOrd="0" destOrd="0" presId="urn:microsoft.com/office/officeart/2005/8/layout/default"/>
    <dgm:cxn modelId="{F3841FAF-E1A8-4A72-A57E-343F33AF4DBE}" type="presOf" srcId="{003F4465-5E18-4F35-A91A-035AF8F1E645}" destId="{7BD8BD4F-762E-49AB-9A3E-FDEFDBB980DF}" srcOrd="0" destOrd="0" presId="urn:microsoft.com/office/officeart/2005/8/layout/default"/>
    <dgm:cxn modelId="{29A3D8B1-F6CE-4977-A6DD-D2757AA0DD94}" type="presOf" srcId="{27EE7E6E-BBC0-455C-BF49-2ED556E51BFB}" destId="{468CBDB2-8C18-424F-84CA-1594D3B6D2D3}" srcOrd="0" destOrd="0" presId="urn:microsoft.com/office/officeart/2005/8/layout/default"/>
    <dgm:cxn modelId="{2AAACDB3-1EC8-4188-B824-244DA996CCFE}" type="presOf" srcId="{2AD6C085-B33B-4F1C-B3ED-010EBF863C5E}" destId="{C149C93C-1C4B-4239-8631-6324D51C586C}" srcOrd="0" destOrd="0" presId="urn:microsoft.com/office/officeart/2005/8/layout/default"/>
    <dgm:cxn modelId="{95BD2CB8-F7D1-4DEA-88BC-2FB81BB515CA}" srcId="{33274B08-6074-40A7-962C-D43AC301AD28}" destId="{F9A5CECC-2975-4EA4-8566-33B158E0C46C}" srcOrd="1" destOrd="0" parTransId="{E06411FC-699F-44F9-86A0-FD1A2FCD334B}" sibTransId="{7D0B9354-1E37-4335-8BA9-912875573467}"/>
    <dgm:cxn modelId="{5E36EDC1-BBAF-4F66-8A5C-A6823A54D422}" type="presOf" srcId="{733D061B-CCA0-4BF8-A2F3-D289A79823C4}" destId="{6C0BAB07-FCAC-4013-A42C-D6BF151F93AC}" srcOrd="0" destOrd="0" presId="urn:microsoft.com/office/officeart/2005/8/layout/default"/>
    <dgm:cxn modelId="{1E2D46C3-319C-487B-B0FB-02707EACB5C1}" type="presOf" srcId="{5E02D718-1D7F-4D0F-9CC0-E329B5CABD68}" destId="{6A9C7F97-9541-4B20-888B-DDA003ADFE1E}" srcOrd="0" destOrd="0" presId="urn:microsoft.com/office/officeart/2005/8/layout/default"/>
    <dgm:cxn modelId="{434D6BCB-5C61-4BB6-9AD9-C36725B1DE44}" srcId="{33274B08-6074-40A7-962C-D43AC301AD28}" destId="{88A56FA7-D175-45B6-B8A1-F3AB12B05E4A}" srcOrd="5" destOrd="0" parTransId="{502F252C-7603-4A4A-8302-E08EA5692989}" sibTransId="{2054E4CE-60B7-4454-A9B8-D4C9077AD6E0}"/>
    <dgm:cxn modelId="{D77FA5DD-1AE6-411B-97C7-8FB065BE0C2E}" srcId="{33274B08-6074-40A7-962C-D43AC301AD28}" destId="{003F4465-5E18-4F35-A91A-035AF8F1E645}" srcOrd="11" destOrd="0" parTransId="{6F02C31B-B10D-4BD7-988E-BFB6E958BB6C}" sibTransId="{2203F746-5964-4AC2-82E3-F91CD52E400D}"/>
    <dgm:cxn modelId="{18A766E6-2224-4DE8-9E9D-E3B3CCCD41DD}" srcId="{33274B08-6074-40A7-962C-D43AC301AD28}" destId="{93A6CC34-42E0-48FB-A2E3-E85D9D6EC7C3}" srcOrd="7" destOrd="0" parTransId="{176D990C-51D7-48B9-867C-ACE18B029310}" sibTransId="{018048F8-9CC5-40DA-A8BF-581BDC148524}"/>
    <dgm:cxn modelId="{91E417E9-4840-44F6-8F8A-6A1E7AAE707D}" type="presOf" srcId="{F9A5CECC-2975-4EA4-8566-33B158E0C46C}" destId="{0FA34F18-3537-4715-AE2C-A333C2492853}" srcOrd="0" destOrd="0" presId="urn:microsoft.com/office/officeart/2005/8/layout/default"/>
    <dgm:cxn modelId="{C96BB9EB-1302-4C6C-BCD9-B916368EFB89}" type="presOf" srcId="{598996CF-5498-4FB8-A964-A266267EC5F2}" destId="{8B055CC3-426D-49B2-BE1C-F037CDF562AF}" srcOrd="0" destOrd="0" presId="urn:microsoft.com/office/officeart/2005/8/layout/default"/>
    <dgm:cxn modelId="{969577EE-117E-46C4-997A-F3E3FDFB1704}" srcId="{33274B08-6074-40A7-962C-D43AC301AD28}" destId="{27EE7E6E-BBC0-455C-BF49-2ED556E51BFB}" srcOrd="4" destOrd="0" parTransId="{5CFCBF84-1AFF-47B7-9DF5-478D6CB5CD56}" sibTransId="{43AFC499-6E45-4C87-9DED-3C0CBF7E2073}"/>
    <dgm:cxn modelId="{62A1D013-7B0F-42A9-8168-83B0DA61322D}" type="presParOf" srcId="{62326DFD-B12B-4AEC-BE67-71B03EA5CA16}" destId="{8B055CC3-426D-49B2-BE1C-F037CDF562AF}" srcOrd="0" destOrd="0" presId="urn:microsoft.com/office/officeart/2005/8/layout/default"/>
    <dgm:cxn modelId="{A15B4DA4-28D0-4BE3-871B-7A4C1B3D0F55}" type="presParOf" srcId="{62326DFD-B12B-4AEC-BE67-71B03EA5CA16}" destId="{8785EB3B-8F59-403B-BF4F-98D2765E9D79}" srcOrd="1" destOrd="0" presId="urn:microsoft.com/office/officeart/2005/8/layout/default"/>
    <dgm:cxn modelId="{D9066E44-1EE2-4DDA-A13D-6B326A5C4731}" type="presParOf" srcId="{62326DFD-B12B-4AEC-BE67-71B03EA5CA16}" destId="{0FA34F18-3537-4715-AE2C-A333C2492853}" srcOrd="2" destOrd="0" presId="urn:microsoft.com/office/officeart/2005/8/layout/default"/>
    <dgm:cxn modelId="{B743E153-1AAE-4914-8A25-A5F12DD3DF3A}" type="presParOf" srcId="{62326DFD-B12B-4AEC-BE67-71B03EA5CA16}" destId="{3F7370DA-904E-493F-B0FC-24B8F0ACA41C}" srcOrd="3" destOrd="0" presId="urn:microsoft.com/office/officeart/2005/8/layout/default"/>
    <dgm:cxn modelId="{8594E368-6384-4B74-8DAC-3408C3265647}" type="presParOf" srcId="{62326DFD-B12B-4AEC-BE67-71B03EA5CA16}" destId="{4EF59466-C236-4C04-A8AD-2EE46E93AEE2}" srcOrd="4" destOrd="0" presId="urn:microsoft.com/office/officeart/2005/8/layout/default"/>
    <dgm:cxn modelId="{E3A8E0C9-07EB-42AA-A57F-9C5A1599AF8D}" type="presParOf" srcId="{62326DFD-B12B-4AEC-BE67-71B03EA5CA16}" destId="{6FE40A24-867D-4206-82F3-0F8AB217A072}" srcOrd="5" destOrd="0" presId="urn:microsoft.com/office/officeart/2005/8/layout/default"/>
    <dgm:cxn modelId="{445C74C4-30FC-4BD2-8AB7-30EB967EADF5}" type="presParOf" srcId="{62326DFD-B12B-4AEC-BE67-71B03EA5CA16}" destId="{16A949DC-479B-4A14-8847-F15D3ED1CAB9}" srcOrd="6" destOrd="0" presId="urn:microsoft.com/office/officeart/2005/8/layout/default"/>
    <dgm:cxn modelId="{82FEDA8C-E519-4AAA-91FC-2494C8D0C4AF}" type="presParOf" srcId="{62326DFD-B12B-4AEC-BE67-71B03EA5CA16}" destId="{7C67BDB8-8AA6-46BC-BB6F-F7A54DEC7B24}" srcOrd="7" destOrd="0" presId="urn:microsoft.com/office/officeart/2005/8/layout/default"/>
    <dgm:cxn modelId="{FAF493FF-0C11-4D07-AFDF-1D78AE26EDD0}" type="presParOf" srcId="{62326DFD-B12B-4AEC-BE67-71B03EA5CA16}" destId="{468CBDB2-8C18-424F-84CA-1594D3B6D2D3}" srcOrd="8" destOrd="0" presId="urn:microsoft.com/office/officeart/2005/8/layout/default"/>
    <dgm:cxn modelId="{E3A3F8F1-DAEE-4044-B537-1E4556DA9676}" type="presParOf" srcId="{62326DFD-B12B-4AEC-BE67-71B03EA5CA16}" destId="{EFFD0D82-3033-48C6-A6FE-DEBFDD879962}" srcOrd="9" destOrd="0" presId="urn:microsoft.com/office/officeart/2005/8/layout/default"/>
    <dgm:cxn modelId="{4F1A3AC2-EA36-478C-B85C-056428F27EFB}" type="presParOf" srcId="{62326DFD-B12B-4AEC-BE67-71B03EA5CA16}" destId="{510DDCA7-62C0-4574-BD0B-9C0987B3B798}" srcOrd="10" destOrd="0" presId="urn:microsoft.com/office/officeart/2005/8/layout/default"/>
    <dgm:cxn modelId="{884E7AD0-48FE-4961-913F-97F46CFF9060}" type="presParOf" srcId="{62326DFD-B12B-4AEC-BE67-71B03EA5CA16}" destId="{E03956F1-076E-4DD0-A0E0-3B40ACA36705}" srcOrd="11" destOrd="0" presId="urn:microsoft.com/office/officeart/2005/8/layout/default"/>
    <dgm:cxn modelId="{F61B9DDA-B029-47DF-B636-80D9A11A51AD}" type="presParOf" srcId="{62326DFD-B12B-4AEC-BE67-71B03EA5CA16}" destId="{B6774430-BABF-4051-80EC-81525F25EF57}" srcOrd="12" destOrd="0" presId="urn:microsoft.com/office/officeart/2005/8/layout/default"/>
    <dgm:cxn modelId="{A7FC9958-5B52-40C3-B957-3BF8EE317EB7}" type="presParOf" srcId="{62326DFD-B12B-4AEC-BE67-71B03EA5CA16}" destId="{2A5A95FD-175D-4A0F-AF64-8618A2C91A67}" srcOrd="13" destOrd="0" presId="urn:microsoft.com/office/officeart/2005/8/layout/default"/>
    <dgm:cxn modelId="{7EFFA91F-8FEF-4565-853A-754A2E836530}" type="presParOf" srcId="{62326DFD-B12B-4AEC-BE67-71B03EA5CA16}" destId="{874490A5-F6B6-4962-A5AD-3D35AD836DEA}" srcOrd="14" destOrd="0" presId="urn:microsoft.com/office/officeart/2005/8/layout/default"/>
    <dgm:cxn modelId="{88A7EF0C-640B-473B-87DB-CB950A74D174}" type="presParOf" srcId="{62326DFD-B12B-4AEC-BE67-71B03EA5CA16}" destId="{C2202968-756A-425E-B732-BFD7C021E966}" srcOrd="15" destOrd="0" presId="urn:microsoft.com/office/officeart/2005/8/layout/default"/>
    <dgm:cxn modelId="{5142E965-66A0-475E-B6B3-4070D20FFDBC}" type="presParOf" srcId="{62326DFD-B12B-4AEC-BE67-71B03EA5CA16}" destId="{6C0BAB07-FCAC-4013-A42C-D6BF151F93AC}" srcOrd="16" destOrd="0" presId="urn:microsoft.com/office/officeart/2005/8/layout/default"/>
    <dgm:cxn modelId="{4B2A5263-8D72-4071-87E9-9992AA6FC0C1}" type="presParOf" srcId="{62326DFD-B12B-4AEC-BE67-71B03EA5CA16}" destId="{4CD8E785-5EB6-4D06-9079-EA29321E1AE5}" srcOrd="17" destOrd="0" presId="urn:microsoft.com/office/officeart/2005/8/layout/default"/>
    <dgm:cxn modelId="{301A0136-F353-4CE5-BE05-858151497318}" type="presParOf" srcId="{62326DFD-B12B-4AEC-BE67-71B03EA5CA16}" destId="{6A9C7F97-9541-4B20-888B-DDA003ADFE1E}" srcOrd="18" destOrd="0" presId="urn:microsoft.com/office/officeart/2005/8/layout/default"/>
    <dgm:cxn modelId="{C8951C98-7845-41EE-9179-CA2C5A00D01E}" type="presParOf" srcId="{62326DFD-B12B-4AEC-BE67-71B03EA5CA16}" destId="{5D5C5D2F-6831-4DE5-8588-93F0A5546948}" srcOrd="19" destOrd="0" presId="urn:microsoft.com/office/officeart/2005/8/layout/default"/>
    <dgm:cxn modelId="{C6F9FFF6-92F0-4031-9E25-CE9AF862291D}" type="presParOf" srcId="{62326DFD-B12B-4AEC-BE67-71B03EA5CA16}" destId="{C149C93C-1C4B-4239-8631-6324D51C586C}" srcOrd="20" destOrd="0" presId="urn:microsoft.com/office/officeart/2005/8/layout/default"/>
    <dgm:cxn modelId="{15D31C5F-70BB-4F25-91A4-1E7B74863A39}" type="presParOf" srcId="{62326DFD-B12B-4AEC-BE67-71B03EA5CA16}" destId="{1375F053-7EE2-467A-8285-662DF2034CD3}" srcOrd="21" destOrd="0" presId="urn:microsoft.com/office/officeart/2005/8/layout/default"/>
    <dgm:cxn modelId="{10D0094D-D457-4BD8-9CE3-624376042476}" type="presParOf" srcId="{62326DFD-B12B-4AEC-BE67-71B03EA5CA16}" destId="{7BD8BD4F-762E-49AB-9A3E-FDEFDBB980DF}" srcOrd="22" destOrd="0" presId="urn:microsoft.com/office/officeart/2005/8/layout/default"/>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3DC3-88A5-4FA6-83DE-28380FA36591}">
      <dsp:nvSpPr>
        <dsp:cNvPr id="0" name=""/>
        <dsp:cNvSpPr/>
      </dsp:nvSpPr>
      <dsp:spPr>
        <a:xfrm>
          <a:off x="0" y="0"/>
          <a:ext cx="7886700" cy="1066614"/>
        </a:xfrm>
        <a:prstGeom prst="roundRect">
          <a:avLst/>
        </a:prstGeom>
        <a:solidFill>
          <a:srgbClr val="7A91A8"/>
        </a:solidFill>
        <a:ln>
          <a:noFill/>
        </a:ln>
        <a:effectLst>
          <a:outerShdw blurRad="50800" dist="50800" dir="5400000" algn="ctr" rotWithShape="0">
            <a:schemeClr val="accent2"/>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b="1" kern="1200" dirty="0">
              <a:solidFill>
                <a:schemeClr val="bg1"/>
              </a:solidFill>
            </a:rPr>
            <a:t>2013-2023</a:t>
          </a:r>
        </a:p>
        <a:p>
          <a:pPr marL="0" lvl="0" indent="0" algn="l" defTabSz="1022350">
            <a:lnSpc>
              <a:spcPct val="90000"/>
            </a:lnSpc>
            <a:spcBef>
              <a:spcPct val="0"/>
            </a:spcBef>
            <a:spcAft>
              <a:spcPct val="35000"/>
            </a:spcAft>
            <a:buNone/>
          </a:pPr>
          <a:r>
            <a:rPr lang="it-IT" sz="2300" b="1" kern="1200" dirty="0">
              <a:solidFill>
                <a:schemeClr val="bg1"/>
              </a:solidFill>
            </a:rPr>
            <a:t>28 </a:t>
          </a:r>
          <a:r>
            <a:rPr lang="en-US" sz="2300" b="1" kern="1200" dirty="0">
              <a:solidFill>
                <a:schemeClr val="bg1"/>
              </a:solidFill>
            </a:rPr>
            <a:t>published titles in the series </a:t>
          </a:r>
          <a:r>
            <a:rPr lang="it-IT" sz="2300" b="1" kern="1200" dirty="0">
              <a:solidFill>
                <a:schemeClr val="bg1"/>
              </a:solidFill>
            </a:rPr>
            <a:t>– </a:t>
          </a:r>
          <a:r>
            <a:rPr lang="it-IT" sz="2300" b="0" kern="1200" dirty="0">
              <a:solidFill>
                <a:schemeClr val="bg1"/>
              </a:solidFill>
            </a:rPr>
            <a:t>66 </a:t>
          </a:r>
          <a:r>
            <a:rPr lang="it-IT" sz="2300" b="0" kern="1200" dirty="0" err="1">
              <a:solidFill>
                <a:schemeClr val="bg1"/>
              </a:solidFill>
            </a:rPr>
            <a:t>proposals</a:t>
          </a:r>
          <a:endParaRPr lang="en-US" sz="2300" b="0" kern="1200" dirty="0">
            <a:solidFill>
              <a:schemeClr val="bg1"/>
            </a:solidFill>
          </a:endParaRPr>
        </a:p>
      </dsp:txBody>
      <dsp:txXfrm>
        <a:off x="52068" y="52068"/>
        <a:ext cx="7782564" cy="962478"/>
      </dsp:txXfrm>
    </dsp:sp>
    <dsp:sp modelId="{3C0C3DB1-909B-44E6-9F6B-9B0B819916B4}">
      <dsp:nvSpPr>
        <dsp:cNvPr id="0" name=""/>
        <dsp:cNvSpPr/>
      </dsp:nvSpPr>
      <dsp:spPr>
        <a:xfrm>
          <a:off x="2162533" y="1306775"/>
          <a:ext cx="5724166" cy="2929240"/>
        </a:xfrm>
        <a:prstGeom prst="roundRect">
          <a:avLst/>
        </a:prstGeom>
        <a:solidFill>
          <a:schemeClr val="accent2"/>
        </a:solidFill>
        <a:ln>
          <a:noFill/>
        </a:ln>
        <a:effectLst>
          <a:outerShdw blurRad="50800" dist="50800" dir="5400000" algn="ctr" rotWithShape="0">
            <a:srgbClr val="7A91A8"/>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solidFill>
                <a:schemeClr val="bg1"/>
              </a:solidFill>
            </a:rPr>
            <a:t>Jan. 2020 to Feb. 2024</a:t>
          </a:r>
        </a:p>
        <a:p>
          <a:pPr marL="0" lvl="0" indent="0" algn="ctr" defTabSz="1022350" rtl="0">
            <a:lnSpc>
              <a:spcPct val="90000"/>
            </a:lnSpc>
            <a:spcBef>
              <a:spcPct val="0"/>
            </a:spcBef>
            <a:spcAft>
              <a:spcPct val="35000"/>
            </a:spcAft>
            <a:buNone/>
          </a:pPr>
          <a:endParaRPr lang="en-US" sz="2300" b="1" kern="1200" dirty="0">
            <a:solidFill>
              <a:schemeClr val="bg1"/>
            </a:solidFill>
          </a:endParaRPr>
        </a:p>
        <a:p>
          <a:pPr marL="0" lvl="0" indent="0" algn="l" defTabSz="1022350">
            <a:lnSpc>
              <a:spcPct val="90000"/>
            </a:lnSpc>
            <a:spcBef>
              <a:spcPct val="0"/>
            </a:spcBef>
            <a:spcAft>
              <a:spcPct val="35000"/>
            </a:spcAft>
            <a:buNone/>
          </a:pPr>
          <a:r>
            <a:rPr lang="it-IT" sz="2300" b="0" kern="1200" dirty="0">
              <a:solidFill>
                <a:schemeClr val="bg1"/>
              </a:solidFill>
              <a:latin typeface="+mn-lt"/>
            </a:rPr>
            <a:t>- 23 new </a:t>
          </a:r>
          <a:r>
            <a:rPr lang="it-IT" sz="2300" b="0" kern="1200" dirty="0" err="1">
              <a:solidFill>
                <a:schemeClr val="bg1"/>
              </a:solidFill>
              <a:latin typeface="+mn-lt"/>
            </a:rPr>
            <a:t>proposals</a:t>
          </a:r>
          <a:r>
            <a:rPr lang="it-IT" sz="2300" b="0" kern="1200" dirty="0">
              <a:solidFill>
                <a:schemeClr val="bg1"/>
              </a:solidFill>
              <a:latin typeface="+mn-lt"/>
            </a:rPr>
            <a:t> </a:t>
          </a:r>
          <a:r>
            <a:rPr lang="it-IT" sz="2300" b="0" kern="1200" dirty="0" err="1">
              <a:solidFill>
                <a:schemeClr val="bg1"/>
              </a:solidFill>
              <a:latin typeface="+mn-lt"/>
            </a:rPr>
            <a:t>sent</a:t>
          </a:r>
          <a:r>
            <a:rPr lang="it-IT" sz="2300" b="0" kern="1200" dirty="0">
              <a:solidFill>
                <a:schemeClr val="bg1"/>
              </a:solidFill>
              <a:latin typeface="+mn-lt"/>
            </a:rPr>
            <a:t> to peer review</a:t>
          </a:r>
          <a:endParaRPr lang="en-US" sz="2300" b="0" kern="1200" dirty="0">
            <a:solidFill>
              <a:schemeClr val="bg1"/>
            </a:solidFill>
            <a:latin typeface="+mn-lt"/>
          </a:endParaRPr>
        </a:p>
        <a:p>
          <a:pPr marL="0" lvl="0" indent="0" algn="l" defTabSz="1022350" rtl="0">
            <a:lnSpc>
              <a:spcPct val="90000"/>
            </a:lnSpc>
            <a:spcBef>
              <a:spcPct val="0"/>
            </a:spcBef>
            <a:spcAft>
              <a:spcPct val="35000"/>
            </a:spcAft>
            <a:buNone/>
          </a:pPr>
          <a:r>
            <a:rPr lang="it-IT" sz="2300" b="0" kern="1200" dirty="0">
              <a:solidFill>
                <a:schemeClr val="bg1"/>
              </a:solidFill>
              <a:latin typeface="+mn-lt"/>
            </a:rPr>
            <a:t>- 16 </a:t>
          </a:r>
          <a:r>
            <a:rPr lang="it-IT" sz="2300" b="0" kern="1200" dirty="0" err="1">
              <a:solidFill>
                <a:schemeClr val="bg1"/>
              </a:solidFill>
              <a:latin typeface="+mn-lt"/>
            </a:rPr>
            <a:t>published</a:t>
          </a:r>
          <a:r>
            <a:rPr lang="it-IT" sz="2300" b="0" kern="1200" dirty="0">
              <a:solidFill>
                <a:schemeClr val="bg1"/>
              </a:solidFill>
              <a:latin typeface="+mn-lt"/>
            </a:rPr>
            <a:t> </a:t>
          </a:r>
          <a:r>
            <a:rPr lang="it-IT" sz="2300" b="0" kern="1200" dirty="0" err="1">
              <a:solidFill>
                <a:schemeClr val="bg1"/>
              </a:solidFill>
              <a:latin typeface="+mn-lt"/>
            </a:rPr>
            <a:t>titles</a:t>
          </a:r>
          <a:endParaRPr lang="it-IT" sz="2300" b="0" kern="1200" dirty="0">
            <a:solidFill>
              <a:schemeClr val="bg1"/>
            </a:solidFill>
            <a:latin typeface="+mn-lt"/>
          </a:endParaRPr>
        </a:p>
        <a:p>
          <a:pPr marL="0" lvl="0" indent="0" algn="l" defTabSz="1022350" rtl="0">
            <a:lnSpc>
              <a:spcPct val="90000"/>
            </a:lnSpc>
            <a:spcBef>
              <a:spcPct val="0"/>
            </a:spcBef>
            <a:spcAft>
              <a:spcPct val="35000"/>
            </a:spcAft>
            <a:buNone/>
          </a:pPr>
          <a:r>
            <a:rPr lang="it-IT" sz="2300" b="0" kern="1200" dirty="0">
              <a:solidFill>
                <a:schemeClr val="bg1"/>
              </a:solidFill>
              <a:latin typeface="+mn-lt"/>
            </a:rPr>
            <a:t>- 3 to be </a:t>
          </a:r>
          <a:r>
            <a:rPr lang="it-IT" sz="2300" b="0" kern="1200" dirty="0" err="1">
              <a:solidFill>
                <a:schemeClr val="bg1"/>
              </a:solidFill>
              <a:latin typeface="+mn-lt"/>
            </a:rPr>
            <a:t>released</a:t>
          </a:r>
          <a:r>
            <a:rPr lang="it-IT" sz="2300" b="0" kern="1200" dirty="0">
              <a:solidFill>
                <a:schemeClr val="bg1"/>
              </a:solidFill>
              <a:latin typeface="+mn-lt"/>
            </a:rPr>
            <a:t> in 2024</a:t>
          </a:r>
          <a:endParaRPr lang="en-US" sz="2300" b="0" kern="1200" dirty="0">
            <a:solidFill>
              <a:schemeClr val="bg1"/>
            </a:solidFill>
            <a:latin typeface="+mn-lt"/>
          </a:endParaRPr>
        </a:p>
      </dsp:txBody>
      <dsp:txXfrm>
        <a:off x="2305527" y="1449769"/>
        <a:ext cx="5438178" cy="2643252"/>
      </dsp:txXfrm>
    </dsp:sp>
    <dsp:sp modelId="{87E80FE8-BFFF-44B8-9CCF-B86A4F273CA1}">
      <dsp:nvSpPr>
        <dsp:cNvPr id="0" name=""/>
        <dsp:cNvSpPr/>
      </dsp:nvSpPr>
      <dsp:spPr>
        <a:xfrm>
          <a:off x="0" y="4101817"/>
          <a:ext cx="78867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kern="1200"/>
        </a:p>
      </dsp:txBody>
      <dsp:txXfrm>
        <a:off x="0" y="4101817"/>
        <a:ext cx="7886700" cy="447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55CC3-426D-49B2-BE1C-F037CDF562AF}">
      <dsp:nvSpPr>
        <dsp:cNvPr id="0" name=""/>
        <dsp:cNvSpPr/>
      </dsp:nvSpPr>
      <dsp:spPr>
        <a:xfrm>
          <a:off x="93794" y="411104"/>
          <a:ext cx="1962199" cy="11773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Gestione delle proposte editoriali </a:t>
          </a:r>
          <a:endParaRPr lang="en-US" sz="1200" kern="1200" dirty="0"/>
        </a:p>
      </dsp:txBody>
      <dsp:txXfrm>
        <a:off x="93794" y="411104"/>
        <a:ext cx="1962199" cy="1177319"/>
      </dsp:txXfrm>
    </dsp:sp>
    <dsp:sp modelId="{0FA34F18-3537-4715-AE2C-A333C2492853}">
      <dsp:nvSpPr>
        <dsp:cNvPr id="0" name=""/>
        <dsp:cNvSpPr/>
      </dsp:nvSpPr>
      <dsp:spPr>
        <a:xfrm>
          <a:off x="6427360" y="415024"/>
          <a:ext cx="1962199" cy="11773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Assistenza personalizzata agli autori e ai revisori nelle diverse fasi del processo</a:t>
          </a:r>
          <a:endParaRPr lang="en-US" sz="1200" kern="1200"/>
        </a:p>
      </dsp:txBody>
      <dsp:txXfrm>
        <a:off x="6427360" y="415024"/>
        <a:ext cx="1962199" cy="1177319"/>
      </dsp:txXfrm>
    </dsp:sp>
    <dsp:sp modelId="{4EF59466-C236-4C04-A8AD-2EE46E93AEE2}">
      <dsp:nvSpPr>
        <dsp:cNvPr id="0" name=""/>
        <dsp:cNvSpPr/>
      </dsp:nvSpPr>
      <dsp:spPr>
        <a:xfrm>
          <a:off x="4319311" y="373806"/>
          <a:ext cx="1962199" cy="11773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Gestione della documentazione legata all’iniziativa</a:t>
          </a:r>
          <a:endParaRPr lang="en-US" sz="1200" kern="1200"/>
        </a:p>
      </dsp:txBody>
      <dsp:txXfrm>
        <a:off x="4319311" y="373806"/>
        <a:ext cx="1962199" cy="1177319"/>
      </dsp:txXfrm>
    </dsp:sp>
    <dsp:sp modelId="{16A949DC-479B-4A14-8847-F15D3ED1CAB9}">
      <dsp:nvSpPr>
        <dsp:cNvPr id="0" name=""/>
        <dsp:cNvSpPr/>
      </dsp:nvSpPr>
      <dsp:spPr>
        <a:xfrm>
          <a:off x="2163247" y="412776"/>
          <a:ext cx="1962199" cy="11773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Monitoraggio del progresso delle </a:t>
          </a:r>
          <a:r>
            <a:rPr lang="it-IT" sz="1200" kern="1200" err="1"/>
            <a:t>submission</a:t>
          </a:r>
          <a:r>
            <a:rPr lang="it-IT" sz="1200" kern="1200"/>
            <a:t> verso tutte le fasi successive</a:t>
          </a:r>
          <a:endParaRPr lang="en-US" sz="1200" kern="1200"/>
        </a:p>
      </dsp:txBody>
      <dsp:txXfrm>
        <a:off x="2163247" y="412776"/>
        <a:ext cx="1962199" cy="1177319"/>
      </dsp:txXfrm>
    </dsp:sp>
    <dsp:sp modelId="{468CBDB2-8C18-424F-84CA-1594D3B6D2D3}">
      <dsp:nvSpPr>
        <dsp:cNvPr id="0" name=""/>
        <dsp:cNvSpPr/>
      </dsp:nvSpPr>
      <dsp:spPr>
        <a:xfrm>
          <a:off x="4320449" y="1734101"/>
          <a:ext cx="1962199" cy="11773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Gestione del Team e del Drive dedicati </a:t>
          </a:r>
          <a:endParaRPr lang="en-US" sz="1200" kern="1200"/>
        </a:p>
      </dsp:txBody>
      <dsp:txXfrm>
        <a:off x="4320449" y="1734101"/>
        <a:ext cx="1962199" cy="1177319"/>
      </dsp:txXfrm>
    </dsp:sp>
    <dsp:sp modelId="{510DDCA7-62C0-4574-BD0B-9C0987B3B798}">
      <dsp:nvSpPr>
        <dsp:cNvPr id="0" name=""/>
        <dsp:cNvSpPr/>
      </dsp:nvSpPr>
      <dsp:spPr>
        <a:xfrm>
          <a:off x="2160892" y="1747346"/>
          <a:ext cx="1962199" cy="11773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Gestione della casella e-mail dedicata</a:t>
          </a:r>
          <a:endParaRPr lang="en-US" sz="1200" kern="1200"/>
        </a:p>
      </dsp:txBody>
      <dsp:txXfrm>
        <a:off x="2160892" y="1747346"/>
        <a:ext cx="1962199" cy="1177319"/>
      </dsp:txXfrm>
    </dsp:sp>
    <dsp:sp modelId="{B6774430-BABF-4051-80EC-81525F25EF57}">
      <dsp:nvSpPr>
        <dsp:cNvPr id="0" name=""/>
        <dsp:cNvSpPr/>
      </dsp:nvSpPr>
      <dsp:spPr>
        <a:xfrm>
          <a:off x="93794" y="1734101"/>
          <a:ext cx="1962199" cy="11773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Gestione delle pagine web dedicate nel portale UNIPA </a:t>
          </a:r>
          <a:endParaRPr lang="en-US" sz="1200" kern="1200"/>
        </a:p>
      </dsp:txBody>
      <dsp:txXfrm>
        <a:off x="93794" y="1734101"/>
        <a:ext cx="1962199" cy="1177319"/>
      </dsp:txXfrm>
    </dsp:sp>
    <dsp:sp modelId="{874490A5-F6B6-4962-A5AD-3D35AD836DEA}">
      <dsp:nvSpPr>
        <dsp:cNvPr id="0" name=""/>
        <dsp:cNvSpPr/>
      </dsp:nvSpPr>
      <dsp:spPr>
        <a:xfrm>
          <a:off x="116751" y="3106467"/>
          <a:ext cx="1962199" cy="11773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Promozione e comunicazione dell’iniziativa in raccordo con gli uffici del Settore comunicazione dell’Ateneo (news, post sui social, etc.)</a:t>
          </a:r>
          <a:endParaRPr lang="en-US" sz="1200" kern="1200"/>
        </a:p>
      </dsp:txBody>
      <dsp:txXfrm>
        <a:off x="116751" y="3106467"/>
        <a:ext cx="1962199" cy="1177319"/>
      </dsp:txXfrm>
    </dsp:sp>
    <dsp:sp modelId="{6C0BAB07-FCAC-4013-A42C-D6BF151F93AC}">
      <dsp:nvSpPr>
        <dsp:cNvPr id="0" name=""/>
        <dsp:cNvSpPr/>
      </dsp:nvSpPr>
      <dsp:spPr>
        <a:xfrm>
          <a:off x="6433306" y="1734109"/>
          <a:ext cx="1962199" cy="11773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Partecipazione all’organizzazione di riunioni, seminari, attività formative </a:t>
          </a:r>
          <a:endParaRPr lang="en-US" sz="1200" kern="1200"/>
        </a:p>
      </dsp:txBody>
      <dsp:txXfrm>
        <a:off x="6433306" y="1734109"/>
        <a:ext cx="1962199" cy="1177319"/>
      </dsp:txXfrm>
    </dsp:sp>
    <dsp:sp modelId="{6A9C7F97-9541-4B20-888B-DDA003ADFE1E}">
      <dsp:nvSpPr>
        <dsp:cNvPr id="0" name=""/>
        <dsp:cNvSpPr/>
      </dsp:nvSpPr>
      <dsp:spPr>
        <a:xfrm>
          <a:off x="2160892" y="3120885"/>
          <a:ext cx="1962199" cy="11773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Svolgimento di incontri programmati con E-I-C per la condivisione di strategie organizzative</a:t>
          </a:r>
          <a:endParaRPr lang="en-US" sz="1200" kern="1200"/>
        </a:p>
      </dsp:txBody>
      <dsp:txXfrm>
        <a:off x="2160892" y="3120885"/>
        <a:ext cx="1962199" cy="1177319"/>
      </dsp:txXfrm>
    </dsp:sp>
    <dsp:sp modelId="{C149C93C-1C4B-4239-8631-6324D51C586C}">
      <dsp:nvSpPr>
        <dsp:cNvPr id="0" name=""/>
        <dsp:cNvSpPr/>
      </dsp:nvSpPr>
      <dsp:spPr>
        <a:xfrm>
          <a:off x="4319311" y="3120885"/>
          <a:ext cx="1962199" cy="11773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Individuazione di criticità e proposte di miglioramento</a:t>
          </a:r>
          <a:endParaRPr lang="en-US" sz="1200" kern="1200"/>
        </a:p>
      </dsp:txBody>
      <dsp:txXfrm>
        <a:off x="4319311" y="3120885"/>
        <a:ext cx="1962199" cy="1177319"/>
      </dsp:txXfrm>
    </dsp:sp>
    <dsp:sp modelId="{7BD8BD4F-762E-49AB-9A3E-FDEFDBB980DF}">
      <dsp:nvSpPr>
        <dsp:cNvPr id="0" name=""/>
        <dsp:cNvSpPr/>
      </dsp:nvSpPr>
      <dsp:spPr>
        <a:xfrm>
          <a:off x="6477730" y="3120885"/>
          <a:ext cx="1962199" cy="11773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Raccordo con le diverse componenti del Sistema bibliotecario e Archivio storico di Ateneo e più in generale di UNIPA</a:t>
          </a:r>
          <a:endParaRPr lang="en-US" sz="1200" kern="1200"/>
        </a:p>
      </dsp:txBody>
      <dsp:txXfrm>
        <a:off x="6477730" y="3120885"/>
        <a:ext cx="1962199" cy="11773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95E06DC-4C10-44E3-86FA-4AA9C1315D3E}" type="datetimeFigureOut">
              <a:rPr lang="it-IT"/>
              <a:pPr>
                <a:defRPr/>
              </a:pPr>
              <a:t>30/10/2024</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833CFE-B711-43FB-A5B2-F50EFD0333EA}" type="slidenum">
              <a:rPr lang="it-IT" altLang="it-IT"/>
              <a:pPr>
                <a:defRPr/>
              </a:pPr>
              <a:t>‹N›</a:t>
            </a:fld>
            <a:endParaRPr lang="it-IT" altLang="it-IT"/>
          </a:p>
        </p:txBody>
      </p:sp>
    </p:spTree>
    <p:extLst>
      <p:ext uri="{BB962C8B-B14F-4D97-AF65-F5344CB8AC3E}">
        <p14:creationId xmlns:p14="http://schemas.microsoft.com/office/powerpoint/2010/main" val="594819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79833CFE-B711-43FB-A5B2-F50EFD0333EA}" type="slidenum">
              <a:rPr lang="it-IT" altLang="it-IT" smtClean="0"/>
              <a:pPr>
                <a:defRPr/>
              </a:pPr>
              <a:t>2</a:t>
            </a:fld>
            <a:endParaRPr lang="it-IT" altLang="it-IT"/>
          </a:p>
        </p:txBody>
      </p:sp>
    </p:spTree>
    <p:extLst>
      <p:ext uri="{BB962C8B-B14F-4D97-AF65-F5344CB8AC3E}">
        <p14:creationId xmlns:p14="http://schemas.microsoft.com/office/powerpoint/2010/main" val="4111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79833CFE-B711-43FB-A5B2-F50EFD0333EA}" type="slidenum">
              <a:rPr lang="it-IT" altLang="it-IT" smtClean="0"/>
              <a:pPr>
                <a:defRPr/>
              </a:pPr>
              <a:t>5</a:t>
            </a:fld>
            <a:endParaRPr lang="it-IT" altLang="it-IT"/>
          </a:p>
        </p:txBody>
      </p:sp>
    </p:spTree>
    <p:extLst>
      <p:ext uri="{BB962C8B-B14F-4D97-AF65-F5344CB8AC3E}">
        <p14:creationId xmlns:p14="http://schemas.microsoft.com/office/powerpoint/2010/main" val="224090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79833CFE-B711-43FB-A5B2-F50EFD0333EA}" type="slidenum">
              <a:rPr lang="it-IT" altLang="it-IT" smtClean="0"/>
              <a:pPr>
                <a:defRPr/>
              </a:pPr>
              <a:t>6</a:t>
            </a:fld>
            <a:endParaRPr lang="it-IT" altLang="it-IT"/>
          </a:p>
        </p:txBody>
      </p:sp>
    </p:spTree>
    <p:extLst>
      <p:ext uri="{BB962C8B-B14F-4D97-AF65-F5344CB8AC3E}">
        <p14:creationId xmlns:p14="http://schemas.microsoft.com/office/powerpoint/2010/main" val="139597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42DAE22C-A68A-4EE1-B29A-9414499A46AD}" type="datetimeFigureOut">
              <a:rPr lang="it-IT"/>
              <a:pPr>
                <a:defRPr/>
              </a:pPr>
              <a:t>30/10/2024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30481F5-66CB-42DE-88A5-BA698DE0A455}" type="slidenum">
              <a:rPr lang="it-IT" altLang="it-IT"/>
              <a:pPr>
                <a:defRPr/>
              </a:pPr>
              <a:t>‹N›</a:t>
            </a:fld>
            <a:endParaRPr lang="it-IT" altLang="it-IT"/>
          </a:p>
        </p:txBody>
      </p:sp>
    </p:spTree>
    <p:extLst>
      <p:ext uri="{BB962C8B-B14F-4D97-AF65-F5344CB8AC3E}">
        <p14:creationId xmlns:p14="http://schemas.microsoft.com/office/powerpoint/2010/main" val="367228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E460E41-CBB2-4C36-9067-8F0C5AACC3A9}" type="datetimeFigureOut">
              <a:rPr lang="it-IT"/>
              <a:pPr>
                <a:defRPr/>
              </a:pPr>
              <a:t>30/10/2024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A7B5A45-8269-43A7-BD96-39BD358D42EE}" type="slidenum">
              <a:rPr lang="it-IT" altLang="it-IT"/>
              <a:pPr>
                <a:defRPr/>
              </a:pPr>
              <a:t>‹N›</a:t>
            </a:fld>
            <a:endParaRPr lang="it-IT" altLang="it-IT"/>
          </a:p>
        </p:txBody>
      </p:sp>
    </p:spTree>
    <p:extLst>
      <p:ext uri="{BB962C8B-B14F-4D97-AF65-F5344CB8AC3E}">
        <p14:creationId xmlns:p14="http://schemas.microsoft.com/office/powerpoint/2010/main" val="314145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3A311599-2C26-4DDF-83DC-546780BD3B17}" type="datetimeFigureOut">
              <a:rPr lang="it-IT"/>
              <a:pPr>
                <a:defRPr/>
              </a:pPr>
              <a:t>30/10/2024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690C4C7-99BE-4BEC-A0BD-B6FAD36D94AA}" type="slidenum">
              <a:rPr lang="it-IT" altLang="it-IT"/>
              <a:pPr>
                <a:defRPr/>
              </a:pPr>
              <a:t>‹N›</a:t>
            </a:fld>
            <a:endParaRPr lang="it-IT" altLang="it-IT"/>
          </a:p>
        </p:txBody>
      </p:sp>
    </p:spTree>
    <p:extLst>
      <p:ext uri="{BB962C8B-B14F-4D97-AF65-F5344CB8AC3E}">
        <p14:creationId xmlns:p14="http://schemas.microsoft.com/office/powerpoint/2010/main" val="267844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2AEFCA-C482-4B12-051A-ED77A35B6740}"/>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44F0EB8-8955-D2BD-C0B5-F09D4F5779E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50E6106-BE7E-7956-7E81-E2297B87284F}"/>
              </a:ext>
            </a:extLst>
          </p:cNvPr>
          <p:cNvSpPr>
            <a:spLocks noGrp="1"/>
          </p:cNvSpPr>
          <p:nvPr>
            <p:ph type="dt" sz="half" idx="10"/>
          </p:nvPr>
        </p:nvSpPr>
        <p:spPr/>
        <p:txBody>
          <a:bodyPr/>
          <a:lstStyle/>
          <a:p>
            <a:fld id="{6CB7E7FE-A677-4894-BEB8-5E082841865D}" type="datetimeFigureOut">
              <a:rPr lang="it-IT" smtClean="0">
                <a:solidFill>
                  <a:prstClr val="black">
                    <a:tint val="75000"/>
                  </a:prstClr>
                </a:solidFill>
              </a:rPr>
              <a:pPr/>
              <a:t>30/10/2024</a:t>
            </a:fld>
            <a:endParaRPr lang="it-IT">
              <a:solidFill>
                <a:prstClr val="black">
                  <a:tint val="75000"/>
                </a:prstClr>
              </a:solidFill>
            </a:endParaRPr>
          </a:p>
        </p:txBody>
      </p:sp>
      <p:sp>
        <p:nvSpPr>
          <p:cNvPr id="5" name="Segnaposto piè di pagina 4">
            <a:extLst>
              <a:ext uri="{FF2B5EF4-FFF2-40B4-BE49-F238E27FC236}">
                <a16:creationId xmlns:a16="http://schemas.microsoft.com/office/drawing/2014/main" id="{F3D154E9-7EEB-99F2-EFC5-57452C1A17DF}"/>
              </a:ext>
            </a:extLst>
          </p:cNvPr>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a:extLst>
              <a:ext uri="{FF2B5EF4-FFF2-40B4-BE49-F238E27FC236}">
                <a16:creationId xmlns:a16="http://schemas.microsoft.com/office/drawing/2014/main" id="{8829FB1D-263B-85DE-15F9-6D49293C9C83}"/>
              </a:ext>
            </a:extLst>
          </p:cNvPr>
          <p:cNvSpPr>
            <a:spLocks noGrp="1"/>
          </p:cNvSpPr>
          <p:nvPr>
            <p:ph type="sldNum" sz="quarter" idx="12"/>
          </p:nvPr>
        </p:nvSpPr>
        <p:spPr/>
        <p:txBody>
          <a:bodyPr/>
          <a:lstStyle/>
          <a:p>
            <a:fld id="{7348EA2F-F063-4CC8-8B2A-6E08870E236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44107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DFF0C-131C-F2BD-5F91-7EAADF03ECC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872624B-6C6C-A600-2745-E9491FD6E84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B46A59-B7A5-2F0E-25EF-6CC056ADA08A}"/>
              </a:ext>
            </a:extLst>
          </p:cNvPr>
          <p:cNvSpPr>
            <a:spLocks noGrp="1"/>
          </p:cNvSpPr>
          <p:nvPr>
            <p:ph type="dt" sz="half" idx="10"/>
          </p:nvPr>
        </p:nvSpPr>
        <p:spPr/>
        <p:txBody>
          <a:bodyPr/>
          <a:lstStyle/>
          <a:p>
            <a:fld id="{6CB7E7FE-A677-4894-BEB8-5E082841865D}" type="datetimeFigureOut">
              <a:rPr lang="it-IT" smtClean="0">
                <a:solidFill>
                  <a:prstClr val="black">
                    <a:tint val="75000"/>
                  </a:prstClr>
                </a:solidFill>
              </a:rPr>
              <a:pPr/>
              <a:t>30/10/2024</a:t>
            </a:fld>
            <a:endParaRPr lang="it-IT">
              <a:solidFill>
                <a:prstClr val="black">
                  <a:tint val="75000"/>
                </a:prstClr>
              </a:solidFill>
            </a:endParaRPr>
          </a:p>
        </p:txBody>
      </p:sp>
      <p:sp>
        <p:nvSpPr>
          <p:cNvPr id="5" name="Segnaposto piè di pagina 4">
            <a:extLst>
              <a:ext uri="{FF2B5EF4-FFF2-40B4-BE49-F238E27FC236}">
                <a16:creationId xmlns:a16="http://schemas.microsoft.com/office/drawing/2014/main" id="{EAB6C619-31D0-CAF2-E9FE-C7B3C6837044}"/>
              </a:ext>
            </a:extLst>
          </p:cNvPr>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a:extLst>
              <a:ext uri="{FF2B5EF4-FFF2-40B4-BE49-F238E27FC236}">
                <a16:creationId xmlns:a16="http://schemas.microsoft.com/office/drawing/2014/main" id="{0784182E-D6D8-F68B-C323-973C5808A38C}"/>
              </a:ext>
            </a:extLst>
          </p:cNvPr>
          <p:cNvSpPr>
            <a:spLocks noGrp="1"/>
          </p:cNvSpPr>
          <p:nvPr>
            <p:ph type="sldNum" sz="quarter" idx="12"/>
          </p:nvPr>
        </p:nvSpPr>
        <p:spPr/>
        <p:txBody>
          <a:bodyPr/>
          <a:lstStyle/>
          <a:p>
            <a:fld id="{7348EA2F-F063-4CC8-8B2A-6E08870E236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8908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BDF7A5-021A-BAE9-CADD-62AF5E873BE4}"/>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5564DDC-60DF-6CEF-94E0-CC9ACA47922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4A1F1E0-EBDD-4543-EF45-21DA98ED4F09}"/>
              </a:ext>
            </a:extLst>
          </p:cNvPr>
          <p:cNvSpPr>
            <a:spLocks noGrp="1"/>
          </p:cNvSpPr>
          <p:nvPr>
            <p:ph type="dt" sz="half" idx="10"/>
          </p:nvPr>
        </p:nvSpPr>
        <p:spPr/>
        <p:txBody>
          <a:bodyPr/>
          <a:lstStyle/>
          <a:p>
            <a:fld id="{6CB7E7FE-A677-4894-BEB8-5E082841865D}" type="datetimeFigureOut">
              <a:rPr lang="it-IT" smtClean="0">
                <a:solidFill>
                  <a:prstClr val="black">
                    <a:tint val="75000"/>
                  </a:prstClr>
                </a:solidFill>
              </a:rPr>
              <a:pPr/>
              <a:t>30/10/2024</a:t>
            </a:fld>
            <a:endParaRPr lang="it-IT">
              <a:solidFill>
                <a:prstClr val="black">
                  <a:tint val="75000"/>
                </a:prstClr>
              </a:solidFill>
            </a:endParaRPr>
          </a:p>
        </p:txBody>
      </p:sp>
      <p:sp>
        <p:nvSpPr>
          <p:cNvPr id="5" name="Segnaposto piè di pagina 4">
            <a:extLst>
              <a:ext uri="{FF2B5EF4-FFF2-40B4-BE49-F238E27FC236}">
                <a16:creationId xmlns:a16="http://schemas.microsoft.com/office/drawing/2014/main" id="{E8A63F0F-7CC3-FC65-41ED-137B000007D7}"/>
              </a:ext>
            </a:extLst>
          </p:cNvPr>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a:extLst>
              <a:ext uri="{FF2B5EF4-FFF2-40B4-BE49-F238E27FC236}">
                <a16:creationId xmlns:a16="http://schemas.microsoft.com/office/drawing/2014/main" id="{6A447E8C-512F-A2AA-876B-3CCC47848372}"/>
              </a:ext>
            </a:extLst>
          </p:cNvPr>
          <p:cNvSpPr>
            <a:spLocks noGrp="1"/>
          </p:cNvSpPr>
          <p:nvPr>
            <p:ph type="sldNum" sz="quarter" idx="12"/>
          </p:nvPr>
        </p:nvSpPr>
        <p:spPr/>
        <p:txBody>
          <a:bodyPr/>
          <a:lstStyle/>
          <a:p>
            <a:fld id="{7348EA2F-F063-4CC8-8B2A-6E08870E236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386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319A06-B301-B430-B65F-6911F0CD6FF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B59E188-C78A-0D15-DA56-FF29033558EA}"/>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EB92A64-5959-42D8-358F-FE43CB1EC4DA}"/>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05C89DF-909B-ED8D-8CEA-513C71EADD80}"/>
              </a:ext>
            </a:extLst>
          </p:cNvPr>
          <p:cNvSpPr>
            <a:spLocks noGrp="1"/>
          </p:cNvSpPr>
          <p:nvPr>
            <p:ph type="dt" sz="half" idx="10"/>
          </p:nvPr>
        </p:nvSpPr>
        <p:spPr/>
        <p:txBody>
          <a:bodyPr/>
          <a:lstStyle/>
          <a:p>
            <a:fld id="{6CB7E7FE-A677-4894-BEB8-5E082841865D}" type="datetimeFigureOut">
              <a:rPr lang="it-IT" smtClean="0">
                <a:solidFill>
                  <a:prstClr val="black">
                    <a:tint val="75000"/>
                  </a:prstClr>
                </a:solidFill>
              </a:rPr>
              <a:pPr/>
              <a:t>30/10/2024</a:t>
            </a:fld>
            <a:endParaRPr lang="it-IT">
              <a:solidFill>
                <a:prstClr val="black">
                  <a:tint val="75000"/>
                </a:prstClr>
              </a:solidFill>
            </a:endParaRPr>
          </a:p>
        </p:txBody>
      </p:sp>
      <p:sp>
        <p:nvSpPr>
          <p:cNvPr id="6" name="Segnaposto piè di pagina 5">
            <a:extLst>
              <a:ext uri="{FF2B5EF4-FFF2-40B4-BE49-F238E27FC236}">
                <a16:creationId xmlns:a16="http://schemas.microsoft.com/office/drawing/2014/main" id="{A3B03CD1-86E4-2A5C-93DD-9F693A8CF9FB}"/>
              </a:ext>
            </a:extLst>
          </p:cNvPr>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a:extLst>
              <a:ext uri="{FF2B5EF4-FFF2-40B4-BE49-F238E27FC236}">
                <a16:creationId xmlns:a16="http://schemas.microsoft.com/office/drawing/2014/main" id="{6290558D-9261-7827-B7BA-73DB9C8F1B0A}"/>
              </a:ext>
            </a:extLst>
          </p:cNvPr>
          <p:cNvSpPr>
            <a:spLocks noGrp="1"/>
          </p:cNvSpPr>
          <p:nvPr>
            <p:ph type="sldNum" sz="quarter" idx="12"/>
          </p:nvPr>
        </p:nvSpPr>
        <p:spPr/>
        <p:txBody>
          <a:bodyPr/>
          <a:lstStyle/>
          <a:p>
            <a:fld id="{7348EA2F-F063-4CC8-8B2A-6E08870E236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71132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806EF8-FB7A-F09C-1191-6CC8942C0D13}"/>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7E499A-F36B-8007-C4D1-16B2D7D8518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8C4906D-0203-8035-7115-29C5C54860C5}"/>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6CD5CA4-2B2E-9920-36A4-940C8CAE85A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44BEDB6-0CFE-AA02-E5A3-1219E77C5D42}"/>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C575C56-31B1-39B0-65C9-2DF77FF1456E}"/>
              </a:ext>
            </a:extLst>
          </p:cNvPr>
          <p:cNvSpPr>
            <a:spLocks noGrp="1"/>
          </p:cNvSpPr>
          <p:nvPr>
            <p:ph type="dt" sz="half" idx="10"/>
          </p:nvPr>
        </p:nvSpPr>
        <p:spPr/>
        <p:txBody>
          <a:bodyPr/>
          <a:lstStyle/>
          <a:p>
            <a:fld id="{6CB7E7FE-A677-4894-BEB8-5E082841865D}" type="datetimeFigureOut">
              <a:rPr lang="it-IT" smtClean="0">
                <a:solidFill>
                  <a:prstClr val="black">
                    <a:tint val="75000"/>
                  </a:prstClr>
                </a:solidFill>
              </a:rPr>
              <a:pPr/>
              <a:t>30/10/2024</a:t>
            </a:fld>
            <a:endParaRPr lang="it-IT">
              <a:solidFill>
                <a:prstClr val="black">
                  <a:tint val="75000"/>
                </a:prstClr>
              </a:solidFill>
            </a:endParaRPr>
          </a:p>
        </p:txBody>
      </p:sp>
      <p:sp>
        <p:nvSpPr>
          <p:cNvPr id="8" name="Segnaposto piè di pagina 7">
            <a:extLst>
              <a:ext uri="{FF2B5EF4-FFF2-40B4-BE49-F238E27FC236}">
                <a16:creationId xmlns:a16="http://schemas.microsoft.com/office/drawing/2014/main" id="{F7EF32E7-3B30-3364-1BE8-AA68094B9621}"/>
              </a:ext>
            </a:extLst>
          </p:cNvPr>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a:extLst>
              <a:ext uri="{FF2B5EF4-FFF2-40B4-BE49-F238E27FC236}">
                <a16:creationId xmlns:a16="http://schemas.microsoft.com/office/drawing/2014/main" id="{E26B6DF5-694E-FAFA-CEDC-F3E6B6FCF6CD}"/>
              </a:ext>
            </a:extLst>
          </p:cNvPr>
          <p:cNvSpPr>
            <a:spLocks noGrp="1"/>
          </p:cNvSpPr>
          <p:nvPr>
            <p:ph type="sldNum" sz="quarter" idx="12"/>
          </p:nvPr>
        </p:nvSpPr>
        <p:spPr/>
        <p:txBody>
          <a:bodyPr/>
          <a:lstStyle/>
          <a:p>
            <a:fld id="{7348EA2F-F063-4CC8-8B2A-6E08870E236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79201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AD95F5-F576-CE00-8EA2-60FE990B89D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F440174-790E-D190-E6E2-7FBDEE92D3EC}"/>
              </a:ext>
            </a:extLst>
          </p:cNvPr>
          <p:cNvSpPr>
            <a:spLocks noGrp="1"/>
          </p:cNvSpPr>
          <p:nvPr>
            <p:ph type="dt" sz="half" idx="10"/>
          </p:nvPr>
        </p:nvSpPr>
        <p:spPr/>
        <p:txBody>
          <a:bodyPr/>
          <a:lstStyle/>
          <a:p>
            <a:fld id="{6CB7E7FE-A677-4894-BEB8-5E082841865D}" type="datetimeFigureOut">
              <a:rPr lang="it-IT" smtClean="0">
                <a:solidFill>
                  <a:prstClr val="black">
                    <a:tint val="75000"/>
                  </a:prstClr>
                </a:solidFill>
              </a:rPr>
              <a:pPr/>
              <a:t>30/10/2024</a:t>
            </a:fld>
            <a:endParaRPr lang="it-IT">
              <a:solidFill>
                <a:prstClr val="black">
                  <a:tint val="75000"/>
                </a:prstClr>
              </a:solidFill>
            </a:endParaRPr>
          </a:p>
        </p:txBody>
      </p:sp>
      <p:sp>
        <p:nvSpPr>
          <p:cNvPr id="4" name="Segnaposto piè di pagina 3">
            <a:extLst>
              <a:ext uri="{FF2B5EF4-FFF2-40B4-BE49-F238E27FC236}">
                <a16:creationId xmlns:a16="http://schemas.microsoft.com/office/drawing/2014/main" id="{51DC919D-1979-9C28-F0E8-C9E5B148A5A8}"/>
              </a:ext>
            </a:extLst>
          </p:cNvPr>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a:extLst>
              <a:ext uri="{FF2B5EF4-FFF2-40B4-BE49-F238E27FC236}">
                <a16:creationId xmlns:a16="http://schemas.microsoft.com/office/drawing/2014/main" id="{E55C6597-0ADD-AEF7-9987-005F6826BCB6}"/>
              </a:ext>
            </a:extLst>
          </p:cNvPr>
          <p:cNvSpPr>
            <a:spLocks noGrp="1"/>
          </p:cNvSpPr>
          <p:nvPr>
            <p:ph type="sldNum" sz="quarter" idx="12"/>
          </p:nvPr>
        </p:nvSpPr>
        <p:spPr/>
        <p:txBody>
          <a:bodyPr/>
          <a:lstStyle/>
          <a:p>
            <a:fld id="{7348EA2F-F063-4CC8-8B2A-6E08870E236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89142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66CD043-20E6-87B4-653E-711C1AB39CB5}"/>
              </a:ext>
            </a:extLst>
          </p:cNvPr>
          <p:cNvSpPr>
            <a:spLocks noGrp="1"/>
          </p:cNvSpPr>
          <p:nvPr>
            <p:ph type="dt" sz="half" idx="10"/>
          </p:nvPr>
        </p:nvSpPr>
        <p:spPr/>
        <p:txBody>
          <a:bodyPr/>
          <a:lstStyle/>
          <a:p>
            <a:fld id="{6CB7E7FE-A677-4894-BEB8-5E082841865D}" type="datetimeFigureOut">
              <a:rPr lang="it-IT" smtClean="0">
                <a:solidFill>
                  <a:prstClr val="black">
                    <a:tint val="75000"/>
                  </a:prstClr>
                </a:solidFill>
              </a:rPr>
              <a:pPr/>
              <a:t>30/10/2024</a:t>
            </a:fld>
            <a:endParaRPr lang="it-IT">
              <a:solidFill>
                <a:prstClr val="black">
                  <a:tint val="75000"/>
                </a:prstClr>
              </a:solidFill>
            </a:endParaRPr>
          </a:p>
        </p:txBody>
      </p:sp>
      <p:sp>
        <p:nvSpPr>
          <p:cNvPr id="3" name="Segnaposto piè di pagina 2">
            <a:extLst>
              <a:ext uri="{FF2B5EF4-FFF2-40B4-BE49-F238E27FC236}">
                <a16:creationId xmlns:a16="http://schemas.microsoft.com/office/drawing/2014/main" id="{7E8F414A-DAD1-6E52-EE93-BF2F525EF5AA}"/>
              </a:ext>
            </a:extLst>
          </p:cNvPr>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a:extLst>
              <a:ext uri="{FF2B5EF4-FFF2-40B4-BE49-F238E27FC236}">
                <a16:creationId xmlns:a16="http://schemas.microsoft.com/office/drawing/2014/main" id="{E9BAEBB5-B73C-01BF-A5CF-CDAE2A323D3F}"/>
              </a:ext>
            </a:extLst>
          </p:cNvPr>
          <p:cNvSpPr>
            <a:spLocks noGrp="1"/>
          </p:cNvSpPr>
          <p:nvPr>
            <p:ph type="sldNum" sz="quarter" idx="12"/>
          </p:nvPr>
        </p:nvSpPr>
        <p:spPr/>
        <p:txBody>
          <a:bodyPr/>
          <a:lstStyle/>
          <a:p>
            <a:fld id="{7348EA2F-F063-4CC8-8B2A-6E08870E236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80308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A447E5-5F38-6FAC-B92F-D1BEE11A4469}"/>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BFF35AD-452A-CCCD-1567-E038BB74AE6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2BEEEC4-AE44-FB84-7E79-206B0F8101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E2DEF0F-8B16-4E90-AD21-EB7FE5DAF702}"/>
              </a:ext>
            </a:extLst>
          </p:cNvPr>
          <p:cNvSpPr>
            <a:spLocks noGrp="1"/>
          </p:cNvSpPr>
          <p:nvPr>
            <p:ph type="dt" sz="half" idx="10"/>
          </p:nvPr>
        </p:nvSpPr>
        <p:spPr/>
        <p:txBody>
          <a:bodyPr/>
          <a:lstStyle/>
          <a:p>
            <a:fld id="{6CB7E7FE-A677-4894-BEB8-5E082841865D}" type="datetimeFigureOut">
              <a:rPr lang="it-IT" smtClean="0">
                <a:solidFill>
                  <a:prstClr val="black">
                    <a:tint val="75000"/>
                  </a:prstClr>
                </a:solidFill>
              </a:rPr>
              <a:pPr/>
              <a:t>30/10/2024</a:t>
            </a:fld>
            <a:endParaRPr lang="it-IT">
              <a:solidFill>
                <a:prstClr val="black">
                  <a:tint val="75000"/>
                </a:prstClr>
              </a:solidFill>
            </a:endParaRPr>
          </a:p>
        </p:txBody>
      </p:sp>
      <p:sp>
        <p:nvSpPr>
          <p:cNvPr id="6" name="Segnaposto piè di pagina 5">
            <a:extLst>
              <a:ext uri="{FF2B5EF4-FFF2-40B4-BE49-F238E27FC236}">
                <a16:creationId xmlns:a16="http://schemas.microsoft.com/office/drawing/2014/main" id="{7A8D1B83-D758-C273-8280-30C76A770B6E}"/>
              </a:ext>
            </a:extLst>
          </p:cNvPr>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a:extLst>
              <a:ext uri="{FF2B5EF4-FFF2-40B4-BE49-F238E27FC236}">
                <a16:creationId xmlns:a16="http://schemas.microsoft.com/office/drawing/2014/main" id="{48EEAACA-C414-5670-F3B0-FE0B42AD3BAF}"/>
              </a:ext>
            </a:extLst>
          </p:cNvPr>
          <p:cNvSpPr>
            <a:spLocks noGrp="1"/>
          </p:cNvSpPr>
          <p:nvPr>
            <p:ph type="sldNum" sz="quarter" idx="12"/>
          </p:nvPr>
        </p:nvSpPr>
        <p:spPr/>
        <p:txBody>
          <a:bodyPr/>
          <a:lstStyle/>
          <a:p>
            <a:fld id="{7348EA2F-F063-4CC8-8B2A-6E08870E236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1169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2CCE8226-D9E4-438A-BA0C-3BBB9B93D81A}" type="datetimeFigureOut">
              <a:rPr lang="it-IT"/>
              <a:pPr>
                <a:defRPr/>
              </a:pPr>
              <a:t>30/10/2024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AF50648-431B-46D8-AAD9-1CAD924A186B}" type="slidenum">
              <a:rPr lang="it-IT" altLang="it-IT"/>
              <a:pPr>
                <a:defRPr/>
              </a:pPr>
              <a:t>‹N›</a:t>
            </a:fld>
            <a:endParaRPr lang="it-IT" altLang="it-IT"/>
          </a:p>
        </p:txBody>
      </p:sp>
    </p:spTree>
    <p:extLst>
      <p:ext uri="{BB962C8B-B14F-4D97-AF65-F5344CB8AC3E}">
        <p14:creationId xmlns:p14="http://schemas.microsoft.com/office/powerpoint/2010/main" val="1274518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EB15DE-7092-71E4-B502-C5E9DDFAA48F}"/>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BE5B9F3-08A9-DC72-265C-5EE051E3DA2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CD473D4D-5F49-4E2A-E706-68077988B7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765EB83-BB3E-271C-6620-08FA65AD1B94}"/>
              </a:ext>
            </a:extLst>
          </p:cNvPr>
          <p:cNvSpPr>
            <a:spLocks noGrp="1"/>
          </p:cNvSpPr>
          <p:nvPr>
            <p:ph type="dt" sz="half" idx="10"/>
          </p:nvPr>
        </p:nvSpPr>
        <p:spPr/>
        <p:txBody>
          <a:bodyPr/>
          <a:lstStyle/>
          <a:p>
            <a:fld id="{6CB7E7FE-A677-4894-BEB8-5E082841865D}" type="datetimeFigureOut">
              <a:rPr lang="it-IT" smtClean="0">
                <a:solidFill>
                  <a:prstClr val="black">
                    <a:tint val="75000"/>
                  </a:prstClr>
                </a:solidFill>
              </a:rPr>
              <a:pPr/>
              <a:t>30/10/2024</a:t>
            </a:fld>
            <a:endParaRPr lang="it-IT">
              <a:solidFill>
                <a:prstClr val="black">
                  <a:tint val="75000"/>
                </a:prstClr>
              </a:solidFill>
            </a:endParaRPr>
          </a:p>
        </p:txBody>
      </p:sp>
      <p:sp>
        <p:nvSpPr>
          <p:cNvPr id="6" name="Segnaposto piè di pagina 5">
            <a:extLst>
              <a:ext uri="{FF2B5EF4-FFF2-40B4-BE49-F238E27FC236}">
                <a16:creationId xmlns:a16="http://schemas.microsoft.com/office/drawing/2014/main" id="{E745C283-7CF1-039C-3BB2-7DB1C1C89C70}"/>
              </a:ext>
            </a:extLst>
          </p:cNvPr>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a:extLst>
              <a:ext uri="{FF2B5EF4-FFF2-40B4-BE49-F238E27FC236}">
                <a16:creationId xmlns:a16="http://schemas.microsoft.com/office/drawing/2014/main" id="{4EA75BD8-F5C6-D20A-EED9-3968D4497FB3}"/>
              </a:ext>
            </a:extLst>
          </p:cNvPr>
          <p:cNvSpPr>
            <a:spLocks noGrp="1"/>
          </p:cNvSpPr>
          <p:nvPr>
            <p:ph type="sldNum" sz="quarter" idx="12"/>
          </p:nvPr>
        </p:nvSpPr>
        <p:spPr/>
        <p:txBody>
          <a:bodyPr/>
          <a:lstStyle/>
          <a:p>
            <a:fld id="{7348EA2F-F063-4CC8-8B2A-6E08870E236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92720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47DE24-65C6-D8EF-2D4C-85234CBE645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5728632-2B94-81BF-479A-0CEE3A4798E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A5BC321-EA73-3636-8EA5-E04F650148D3}"/>
              </a:ext>
            </a:extLst>
          </p:cNvPr>
          <p:cNvSpPr>
            <a:spLocks noGrp="1"/>
          </p:cNvSpPr>
          <p:nvPr>
            <p:ph type="dt" sz="half" idx="10"/>
          </p:nvPr>
        </p:nvSpPr>
        <p:spPr/>
        <p:txBody>
          <a:bodyPr/>
          <a:lstStyle/>
          <a:p>
            <a:fld id="{6CB7E7FE-A677-4894-BEB8-5E082841865D}" type="datetimeFigureOut">
              <a:rPr lang="it-IT" smtClean="0">
                <a:solidFill>
                  <a:prstClr val="black">
                    <a:tint val="75000"/>
                  </a:prstClr>
                </a:solidFill>
              </a:rPr>
              <a:pPr/>
              <a:t>30/10/2024</a:t>
            </a:fld>
            <a:endParaRPr lang="it-IT">
              <a:solidFill>
                <a:prstClr val="black">
                  <a:tint val="75000"/>
                </a:prstClr>
              </a:solidFill>
            </a:endParaRPr>
          </a:p>
        </p:txBody>
      </p:sp>
      <p:sp>
        <p:nvSpPr>
          <p:cNvPr id="5" name="Segnaposto piè di pagina 4">
            <a:extLst>
              <a:ext uri="{FF2B5EF4-FFF2-40B4-BE49-F238E27FC236}">
                <a16:creationId xmlns:a16="http://schemas.microsoft.com/office/drawing/2014/main" id="{EEDCBBA7-32C9-6D11-7F11-420FB1A75703}"/>
              </a:ext>
            </a:extLst>
          </p:cNvPr>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a:extLst>
              <a:ext uri="{FF2B5EF4-FFF2-40B4-BE49-F238E27FC236}">
                <a16:creationId xmlns:a16="http://schemas.microsoft.com/office/drawing/2014/main" id="{6F716FFA-0052-E854-EEE1-15776D1E616F}"/>
              </a:ext>
            </a:extLst>
          </p:cNvPr>
          <p:cNvSpPr>
            <a:spLocks noGrp="1"/>
          </p:cNvSpPr>
          <p:nvPr>
            <p:ph type="sldNum" sz="quarter" idx="12"/>
          </p:nvPr>
        </p:nvSpPr>
        <p:spPr/>
        <p:txBody>
          <a:bodyPr/>
          <a:lstStyle/>
          <a:p>
            <a:fld id="{7348EA2F-F063-4CC8-8B2A-6E08870E236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44112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7C1E2CB-415C-4DA9-65E9-5BC82146FD46}"/>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6CC647D-CAAF-7D1B-3482-04A597CD7F33}"/>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EF933F-C29F-247D-05F1-46DC23D2E042}"/>
              </a:ext>
            </a:extLst>
          </p:cNvPr>
          <p:cNvSpPr>
            <a:spLocks noGrp="1"/>
          </p:cNvSpPr>
          <p:nvPr>
            <p:ph type="dt" sz="half" idx="10"/>
          </p:nvPr>
        </p:nvSpPr>
        <p:spPr/>
        <p:txBody>
          <a:bodyPr/>
          <a:lstStyle/>
          <a:p>
            <a:fld id="{6CB7E7FE-A677-4894-BEB8-5E082841865D}" type="datetimeFigureOut">
              <a:rPr lang="it-IT" smtClean="0">
                <a:solidFill>
                  <a:prstClr val="black">
                    <a:tint val="75000"/>
                  </a:prstClr>
                </a:solidFill>
              </a:rPr>
              <a:pPr/>
              <a:t>30/10/2024</a:t>
            </a:fld>
            <a:endParaRPr lang="it-IT">
              <a:solidFill>
                <a:prstClr val="black">
                  <a:tint val="75000"/>
                </a:prstClr>
              </a:solidFill>
            </a:endParaRPr>
          </a:p>
        </p:txBody>
      </p:sp>
      <p:sp>
        <p:nvSpPr>
          <p:cNvPr id="5" name="Segnaposto piè di pagina 4">
            <a:extLst>
              <a:ext uri="{FF2B5EF4-FFF2-40B4-BE49-F238E27FC236}">
                <a16:creationId xmlns:a16="http://schemas.microsoft.com/office/drawing/2014/main" id="{69E2557D-611C-357E-32D1-62EA2A6C5040}"/>
              </a:ext>
            </a:extLst>
          </p:cNvPr>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a:extLst>
              <a:ext uri="{FF2B5EF4-FFF2-40B4-BE49-F238E27FC236}">
                <a16:creationId xmlns:a16="http://schemas.microsoft.com/office/drawing/2014/main" id="{A783D41D-EC6D-1216-77FE-E01E76CD20A5}"/>
              </a:ext>
            </a:extLst>
          </p:cNvPr>
          <p:cNvSpPr>
            <a:spLocks noGrp="1"/>
          </p:cNvSpPr>
          <p:nvPr>
            <p:ph type="sldNum" sz="quarter" idx="12"/>
          </p:nvPr>
        </p:nvSpPr>
        <p:spPr/>
        <p:txBody>
          <a:bodyPr/>
          <a:lstStyle/>
          <a:p>
            <a:fld id="{7348EA2F-F063-4CC8-8B2A-6E08870E236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6676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8160C2F-329F-401E-9108-E92412F6D4C9}" type="datetimeFigureOut">
              <a:rPr lang="it-IT"/>
              <a:pPr>
                <a:defRPr/>
              </a:pPr>
              <a:t>30/10/2024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FC77FE1-7A70-4C58-A97F-0D1E219A6598}" type="slidenum">
              <a:rPr lang="it-IT" altLang="it-IT"/>
              <a:pPr>
                <a:defRPr/>
              </a:pPr>
              <a:t>‹N›</a:t>
            </a:fld>
            <a:endParaRPr lang="it-IT" altLang="it-IT"/>
          </a:p>
        </p:txBody>
      </p:sp>
    </p:spTree>
    <p:extLst>
      <p:ext uri="{BB962C8B-B14F-4D97-AF65-F5344CB8AC3E}">
        <p14:creationId xmlns:p14="http://schemas.microsoft.com/office/powerpoint/2010/main" val="404492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C6888341-F30E-43D6-8D97-2B8F8E89CF13}" type="datetimeFigureOut">
              <a:rPr lang="it-IT"/>
              <a:pPr>
                <a:defRPr/>
              </a:pPr>
              <a:t>30/10/2024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0747184-2D69-4B36-8009-2F7C29A63041}" type="slidenum">
              <a:rPr lang="it-IT" altLang="it-IT"/>
              <a:pPr>
                <a:defRPr/>
              </a:pPr>
              <a:t>‹N›</a:t>
            </a:fld>
            <a:endParaRPr lang="it-IT" altLang="it-IT"/>
          </a:p>
        </p:txBody>
      </p:sp>
    </p:spTree>
    <p:extLst>
      <p:ext uri="{BB962C8B-B14F-4D97-AF65-F5344CB8AC3E}">
        <p14:creationId xmlns:p14="http://schemas.microsoft.com/office/powerpoint/2010/main" val="387217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A68E5536-663C-41C7-94EC-55B0DF2B2FCA}" type="datetimeFigureOut">
              <a:rPr lang="it-IT"/>
              <a:pPr>
                <a:defRPr/>
              </a:pPr>
              <a:t>30/10/2024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BE34893-4234-4D9C-8EFD-879E46096310}" type="slidenum">
              <a:rPr lang="it-IT" altLang="it-IT"/>
              <a:pPr>
                <a:defRPr/>
              </a:pPr>
              <a:t>‹N›</a:t>
            </a:fld>
            <a:endParaRPr lang="it-IT" altLang="it-IT"/>
          </a:p>
        </p:txBody>
      </p:sp>
    </p:spTree>
    <p:extLst>
      <p:ext uri="{BB962C8B-B14F-4D97-AF65-F5344CB8AC3E}">
        <p14:creationId xmlns:p14="http://schemas.microsoft.com/office/powerpoint/2010/main" val="309166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BC41B727-0668-45EB-9665-E15FA2FD1BC8}" type="datetimeFigureOut">
              <a:rPr lang="it-IT"/>
              <a:pPr>
                <a:defRPr/>
              </a:pPr>
              <a:t>30/10/2024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D2EBAE0-A50C-4042-B5F3-3F43279BEB1B}" type="slidenum">
              <a:rPr lang="it-IT" altLang="it-IT"/>
              <a:pPr>
                <a:defRPr/>
              </a:pPr>
              <a:t>‹N›</a:t>
            </a:fld>
            <a:endParaRPr lang="it-IT" altLang="it-IT"/>
          </a:p>
        </p:txBody>
      </p:sp>
    </p:spTree>
    <p:extLst>
      <p:ext uri="{BB962C8B-B14F-4D97-AF65-F5344CB8AC3E}">
        <p14:creationId xmlns:p14="http://schemas.microsoft.com/office/powerpoint/2010/main" val="239598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428A9BB-8456-4C21-BA7C-10DC64814935}" type="datetimeFigureOut">
              <a:rPr lang="it-IT"/>
              <a:pPr>
                <a:defRPr/>
              </a:pPr>
              <a:t>30/10/2024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B6B309E7-E6DD-49D6-887D-D6C312D2C744}" type="slidenum">
              <a:rPr lang="it-IT" altLang="it-IT"/>
              <a:pPr>
                <a:defRPr/>
              </a:pPr>
              <a:t>‹N›</a:t>
            </a:fld>
            <a:endParaRPr lang="it-IT" altLang="it-IT"/>
          </a:p>
        </p:txBody>
      </p:sp>
    </p:spTree>
    <p:extLst>
      <p:ext uri="{BB962C8B-B14F-4D97-AF65-F5344CB8AC3E}">
        <p14:creationId xmlns:p14="http://schemas.microsoft.com/office/powerpoint/2010/main" val="378500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F1B3C72-E707-4770-8BC2-1B60CA250CCC}" type="datetimeFigureOut">
              <a:rPr lang="it-IT"/>
              <a:pPr>
                <a:defRPr/>
              </a:pPr>
              <a:t>30/10/2024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2C1B661-5327-44FC-9FB0-AD33C71DDEB7}" type="slidenum">
              <a:rPr lang="it-IT" altLang="it-IT"/>
              <a:pPr>
                <a:defRPr/>
              </a:pPr>
              <a:t>‹N›</a:t>
            </a:fld>
            <a:endParaRPr lang="it-IT" altLang="it-IT"/>
          </a:p>
        </p:txBody>
      </p:sp>
    </p:spTree>
    <p:extLst>
      <p:ext uri="{BB962C8B-B14F-4D97-AF65-F5344CB8AC3E}">
        <p14:creationId xmlns:p14="http://schemas.microsoft.com/office/powerpoint/2010/main" val="335564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0FE0A53-9A18-476E-8D7E-2DB3B46B6A76}" type="datetimeFigureOut">
              <a:rPr lang="it-IT"/>
              <a:pPr>
                <a:defRPr/>
              </a:pPr>
              <a:t>30/10/2024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71DEE27-A63F-454A-BFD6-AE41B815AF23}" type="slidenum">
              <a:rPr lang="it-IT" altLang="it-IT"/>
              <a:pPr>
                <a:defRPr/>
              </a:pPr>
              <a:t>‹N›</a:t>
            </a:fld>
            <a:endParaRPr lang="it-IT" altLang="it-IT"/>
          </a:p>
        </p:txBody>
      </p:sp>
    </p:spTree>
    <p:extLst>
      <p:ext uri="{BB962C8B-B14F-4D97-AF65-F5344CB8AC3E}">
        <p14:creationId xmlns:p14="http://schemas.microsoft.com/office/powerpoint/2010/main" val="280741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E20B75-44DC-4492-B058-1AC070592E00}" type="datetimeFigureOut">
              <a:rPr lang="it-IT"/>
              <a:pPr>
                <a:defRPr/>
              </a:pPr>
              <a:t>30/10/2024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5C3D657-B1D5-403A-BE59-48E4B494338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A15B1C4-90F5-B88E-CD39-833C71D1B93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D0AD374-85B2-E80E-D30E-A0A9CC9C185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E42E29F-AC3E-1C71-3D8A-27B62B2E4F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DE20B75-44DC-4492-B058-1AC070592E00}" type="datetimeFigureOut">
              <a:rPr lang="it-IT" smtClean="0"/>
              <a:pPr>
                <a:defRPr/>
              </a:pPr>
              <a:t>30/10/2024</a:t>
            </a:fld>
            <a:endParaRPr lang="it-IT"/>
          </a:p>
        </p:txBody>
      </p:sp>
      <p:sp>
        <p:nvSpPr>
          <p:cNvPr id="5" name="Segnaposto piè di pagina 4">
            <a:extLst>
              <a:ext uri="{FF2B5EF4-FFF2-40B4-BE49-F238E27FC236}">
                <a16:creationId xmlns:a16="http://schemas.microsoft.com/office/drawing/2014/main" id="{E1DE1E3C-13FD-102F-09EB-D897C484CB0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B869EFBC-2DED-D80D-D111-F1F08B7FA4D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5C3D657-B1D5-403A-BE59-48E4B494338D}" type="slidenum">
              <a:rPr lang="it-IT" altLang="it-IT" smtClean="0"/>
              <a:pPr>
                <a:defRPr/>
              </a:pPr>
              <a:t>‹N›</a:t>
            </a:fld>
            <a:endParaRPr lang="it-IT" altLang="it-IT"/>
          </a:p>
        </p:txBody>
      </p:sp>
    </p:spTree>
    <p:extLst>
      <p:ext uri="{BB962C8B-B14F-4D97-AF65-F5344CB8AC3E}">
        <p14:creationId xmlns:p14="http://schemas.microsoft.com/office/powerpoint/2010/main" val="3253142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mailto:unipaspringer@unipa.it" TargetMode="Externa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unipaspringer@unipa.it" TargetMode="Externa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www.unipa.it/biblioteche/sba/settoremonitoraggiodellebiblioteche/" TargetMode="External"/><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springer.com/series/13175" TargetMode="Externa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2E4F87A-C161-F3DE-5761-98F8982ECBE7}"/>
              </a:ext>
            </a:extLst>
          </p:cNvPr>
          <p:cNvPicPr>
            <a:picLocks noChangeAspect="1"/>
          </p:cNvPicPr>
          <p:nvPr/>
        </p:nvPicPr>
        <p:blipFill>
          <a:blip r:embed="rId2"/>
          <a:stretch>
            <a:fillRect/>
          </a:stretch>
        </p:blipFill>
        <p:spPr>
          <a:xfrm>
            <a:off x="0" y="204838"/>
            <a:ext cx="9144000" cy="6448323"/>
          </a:xfrm>
          <a:prstGeom prst="rect">
            <a:avLst/>
          </a:prstGeom>
        </p:spPr>
      </p:pic>
    </p:spTree>
    <p:extLst>
      <p:ext uri="{BB962C8B-B14F-4D97-AF65-F5344CB8AC3E}">
        <p14:creationId xmlns:p14="http://schemas.microsoft.com/office/powerpoint/2010/main" val="411525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658656F7-E286-426A-87E2-A927CF004C02}"/>
              </a:ext>
            </a:extLst>
          </p:cNvPr>
          <p:cNvSpPr txBox="1">
            <a:spLocks/>
          </p:cNvSpPr>
          <p:nvPr/>
        </p:nvSpPr>
        <p:spPr>
          <a:xfrm>
            <a:off x="628650" y="365125"/>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j-ea"/>
                <a:cs typeface="+mj-cs"/>
              </a:rPr>
              <a:t>Unipa Springer Series: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j-ea"/>
                <a:cs typeface="+mj-cs"/>
              </a:rPr>
              <a:t>a chance for development (1/2)</a:t>
            </a:r>
            <a:endParaRPr kumimoji="0" lang="en-US" sz="4100" b="0" i="0" u="none" strike="noStrike" kern="1200" cap="none" spc="0" normalizeH="0" baseline="0" noProof="0" dirty="0">
              <a:ln>
                <a:noFill/>
              </a:ln>
              <a:solidFill>
                <a:prstClr val="black"/>
              </a:solidFill>
              <a:effectLst/>
              <a:uLnTx/>
              <a:uFillTx/>
              <a:latin typeface="Calibri"/>
              <a:ea typeface="+mj-ea"/>
              <a:cs typeface="+mj-cs"/>
            </a:endParaRPr>
          </a:p>
        </p:txBody>
      </p:sp>
      <p:sp>
        <p:nvSpPr>
          <p:cNvPr id="10" name="Segnaposto contenuto 8"/>
          <p:cNvSpPr>
            <a:spLocks noGrp="1"/>
          </p:cNvSpPr>
          <p:nvPr>
            <p:ph sz="half" idx="2"/>
          </p:nvPr>
        </p:nvSpPr>
        <p:spPr>
          <a:xfrm>
            <a:off x="628650" y="1825625"/>
            <a:ext cx="7886700" cy="4351338"/>
          </a:xfrm>
        </p:spPr>
        <p:txBody>
          <a:bodyPr vert="horz" lIns="91440" tIns="45720" rIns="91440" bIns="45720" rtlCol="0">
            <a:normAutofit/>
          </a:bodyPr>
          <a:lstStyle/>
          <a:p>
            <a:pPr marL="0" indent="-228600" defTabSz="914400">
              <a:spcBef>
                <a:spcPts val="600"/>
              </a:spcBef>
            </a:pPr>
            <a:r>
              <a:rPr lang="en-US" sz="1800" dirty="0"/>
              <a:t>The Series features </a:t>
            </a:r>
            <a:r>
              <a:rPr lang="en-US" sz="1800" b="1" dirty="0"/>
              <a:t>prominent authors </a:t>
            </a:r>
            <a:r>
              <a:rPr lang="en-US" sz="1800" dirty="0"/>
              <a:t>with works of scientific and educational relevance that have attracted much interest, as documented by the thousands of downloads and accesses.</a:t>
            </a:r>
          </a:p>
          <a:p>
            <a:pPr marL="0" indent="-228600" defTabSz="914400">
              <a:spcBef>
                <a:spcPts val="600"/>
              </a:spcBef>
            </a:pPr>
            <a:r>
              <a:rPr lang="en-US" sz="1800" dirty="0"/>
              <a:t>Unipa Springer initiative can also be seen as an opportunity both for our </a:t>
            </a:r>
            <a:r>
              <a:rPr lang="en-US" sz="1800" b="1" dirty="0"/>
              <a:t>younger authors </a:t>
            </a:r>
            <a:r>
              <a:rPr lang="en-US" sz="1800" dirty="0"/>
              <a:t>and for </a:t>
            </a:r>
            <a:r>
              <a:rPr lang="en-US" sz="1800" b="1" dirty="0"/>
              <a:t>researchers in disciplinary areas that need to enter the international circuit more strongly</a:t>
            </a:r>
            <a:r>
              <a:rPr lang="en-US" sz="1800" dirty="0"/>
              <a:t>, such as those in the humanities.</a:t>
            </a:r>
          </a:p>
          <a:p>
            <a:pPr marL="0" indent="-228600" defTabSz="914400">
              <a:spcBef>
                <a:spcPts val="600"/>
              </a:spcBef>
            </a:pPr>
            <a:r>
              <a:rPr lang="en-US" sz="1800" dirty="0"/>
              <a:t>Publishing with this international publisher may have a positive impact on the authors' careers and on the university as a whole: just think of the </a:t>
            </a:r>
            <a:r>
              <a:rPr lang="en-US" sz="1800" b="1" dirty="0"/>
              <a:t>evaluation exercises</a:t>
            </a:r>
            <a:r>
              <a:rPr lang="en-US" sz="1800" dirty="0"/>
              <a:t> </a:t>
            </a:r>
            <a:r>
              <a:rPr lang="it-IT" sz="1800" dirty="0"/>
              <a:t>(VQR, ASN, etc.)</a:t>
            </a:r>
          </a:p>
          <a:p>
            <a:pPr marL="0" indent="-228600" defTabSz="914400">
              <a:spcBef>
                <a:spcPts val="600"/>
              </a:spcBef>
            </a:pPr>
            <a:r>
              <a:rPr lang="en-US" sz="1800" dirty="0">
                <a:latin typeface="Calibri" panose="020F0502020204030204" pitchFamily="34" charset="0"/>
                <a:ea typeface="Calibri" panose="020F0502020204030204" pitchFamily="34" charset="0"/>
              </a:rPr>
              <a:t>The Series may also represent an opportunity for reviewers: </a:t>
            </a:r>
            <a:r>
              <a:rPr lang="en-US" sz="1800" b="1" dirty="0">
                <a:latin typeface="Calibri" panose="020F0502020204030204" pitchFamily="34" charset="0"/>
                <a:ea typeface="Calibri" panose="020F0502020204030204" pitchFamily="34" charset="0"/>
              </a:rPr>
              <a:t>peer review </a:t>
            </a:r>
            <a:r>
              <a:rPr lang="en-US" sz="1800" dirty="0">
                <a:latin typeface="Calibri" panose="020F0502020204030204" pitchFamily="34" charset="0"/>
                <a:ea typeface="Calibri" panose="020F0502020204030204" pitchFamily="34" charset="0"/>
              </a:rPr>
              <a:t>in an international context will be increasingly strategic, it allows our Unipa professors and researchers </a:t>
            </a:r>
            <a:r>
              <a:rPr lang="en-US" sz="1800" b="1" dirty="0">
                <a:latin typeface="Calibri" panose="020F0502020204030204" pitchFamily="34" charset="0"/>
                <a:ea typeface="Calibri" panose="020F0502020204030204" pitchFamily="34" charset="0"/>
              </a:rPr>
              <a:t>to confront with colleagues from other countries</a:t>
            </a:r>
            <a:r>
              <a:rPr lang="en-US" sz="1800" dirty="0">
                <a:latin typeface="Calibri" panose="020F0502020204030204" pitchFamily="34" charset="0"/>
                <a:ea typeface="Calibri" panose="020F0502020204030204" pitchFamily="34" charset="0"/>
              </a:rPr>
              <a:t>, it allows especially the </a:t>
            </a:r>
            <a:r>
              <a:rPr lang="en-US" sz="1800" b="1" dirty="0">
                <a:latin typeface="Calibri" panose="020F0502020204030204" pitchFamily="34" charset="0"/>
                <a:ea typeface="Calibri" panose="020F0502020204030204" pitchFamily="34" charset="0"/>
              </a:rPr>
              <a:t>younger ones to develop even more refined methodologies and skills.</a:t>
            </a:r>
            <a:endParaRPr lang="en-US" sz="1900" b="1" dirty="0"/>
          </a:p>
        </p:txBody>
      </p:sp>
    </p:spTree>
    <p:extLst>
      <p:ext uri="{BB962C8B-B14F-4D97-AF65-F5344CB8AC3E}">
        <p14:creationId xmlns:p14="http://schemas.microsoft.com/office/powerpoint/2010/main" val="7454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658656F7-E286-426A-87E2-A927CF004C02}"/>
              </a:ext>
            </a:extLst>
          </p:cNvPr>
          <p:cNvSpPr txBox="1">
            <a:spLocks/>
          </p:cNvSpPr>
          <p:nvPr/>
        </p:nvSpPr>
        <p:spPr>
          <a:xfrm>
            <a:off x="628650" y="365125"/>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j-ea"/>
                <a:cs typeface="+mj-cs"/>
              </a:rPr>
              <a:t>Unipa Springer Series: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j-ea"/>
                <a:cs typeface="+mj-cs"/>
              </a:rPr>
              <a:t>a chance for development (2/2)</a:t>
            </a:r>
            <a:endParaRPr kumimoji="0" lang="en-US" sz="4100" b="0" i="0" u="none" strike="noStrike" kern="1200" cap="none" spc="0" normalizeH="0" baseline="0" noProof="0" dirty="0">
              <a:ln>
                <a:noFill/>
              </a:ln>
              <a:solidFill>
                <a:prstClr val="black"/>
              </a:solidFill>
              <a:effectLst/>
              <a:uLnTx/>
              <a:uFillTx/>
              <a:latin typeface="Calibri"/>
              <a:ea typeface="+mj-ea"/>
              <a:cs typeface="+mj-cs"/>
            </a:endParaRPr>
          </a:p>
        </p:txBody>
      </p:sp>
      <p:sp>
        <p:nvSpPr>
          <p:cNvPr id="10" name="Segnaposto contenuto 8"/>
          <p:cNvSpPr>
            <a:spLocks noGrp="1"/>
          </p:cNvSpPr>
          <p:nvPr>
            <p:ph sz="half" idx="2"/>
          </p:nvPr>
        </p:nvSpPr>
        <p:spPr>
          <a:xfrm>
            <a:off x="628650" y="1825625"/>
            <a:ext cx="7886700" cy="4351338"/>
          </a:xfrm>
        </p:spPr>
        <p:txBody>
          <a:bodyPr vert="horz" lIns="91440" tIns="45720" rIns="91440" bIns="45720" rtlCol="0">
            <a:normAutofit/>
          </a:bodyPr>
          <a:lstStyle/>
          <a:p>
            <a:pPr marL="0" indent="0" defTabSz="914400">
              <a:buNone/>
            </a:pPr>
            <a:r>
              <a:rPr lang="en-US" sz="1800" dirty="0">
                <a:latin typeface="Calibri" panose="020F0502020204030204" pitchFamily="34" charset="0"/>
                <a:ea typeface="Calibri" panose="020F0502020204030204" pitchFamily="34" charset="0"/>
              </a:rPr>
              <a:t>The support activities for the Editorial Committee also proved to be a training ground for </a:t>
            </a:r>
            <a:r>
              <a:rPr lang="en-US" sz="1800" b="1" dirty="0">
                <a:latin typeface="Calibri" panose="020F0502020204030204" pitchFamily="34" charset="0"/>
                <a:ea typeface="Calibri" panose="020F0502020204030204" pitchFamily="34" charset="0"/>
              </a:rPr>
              <a:t>Unipa librarians</a:t>
            </a:r>
            <a:r>
              <a:rPr lang="en-US" sz="1800" dirty="0">
                <a:latin typeface="Calibri" panose="020F0502020204030204" pitchFamily="34" charset="0"/>
                <a:ea typeface="Calibri" panose="020F0502020204030204" pitchFamily="34" charset="0"/>
              </a:rPr>
              <a:t>. </a:t>
            </a:r>
          </a:p>
          <a:p>
            <a:pPr marL="0" indent="0" defTabSz="91440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defTabSz="914400">
              <a:buNone/>
            </a:pPr>
            <a:r>
              <a:rPr lang="en-US" sz="1800" dirty="0">
                <a:latin typeface="Calibri" panose="020F0502020204030204" pitchFamily="34" charset="0"/>
                <a:ea typeface="Calibri" panose="020F0502020204030204" pitchFamily="34" charset="0"/>
                <a:cs typeface="Calibri" panose="020F0502020204030204" pitchFamily="34" charset="0"/>
              </a:rPr>
              <a:t>Unipa librarians offer </a:t>
            </a:r>
            <a:r>
              <a:rPr lang="en-US" sz="1800" b="1" dirty="0">
                <a:latin typeface="Calibri" panose="020F0502020204030204" pitchFamily="34" charset="0"/>
                <a:ea typeface="Calibri" panose="020F0502020204030204" pitchFamily="34" charset="0"/>
                <a:cs typeface="Calibri" panose="020F0502020204030204" pitchFamily="34" charset="0"/>
              </a:rPr>
              <a:t>innovative librarianship skills </a:t>
            </a:r>
            <a:r>
              <a:rPr lang="en-US" sz="1800" dirty="0">
                <a:latin typeface="Calibri" panose="020F0502020204030204" pitchFamily="34" charset="0"/>
                <a:ea typeface="Calibri" panose="020F0502020204030204" pitchFamily="34" charset="0"/>
                <a:cs typeface="Calibri" panose="020F0502020204030204" pitchFamily="34" charset="0"/>
              </a:rPr>
              <a:t>(developed in the many services of the Library System, e.g. Information Literacy training activities also in an e-learning platform, digital reference via chat, </a:t>
            </a:r>
            <a:r>
              <a:rPr lang="en-US" sz="1800" dirty="0" err="1">
                <a:latin typeface="Calibri" panose="020F0502020204030204" pitchFamily="34" charset="0"/>
                <a:ea typeface="Calibri" panose="020F0502020204030204" pitchFamily="34" charset="0"/>
                <a:cs typeface="Calibri" panose="020F0502020204030204" pitchFamily="34" charset="0"/>
              </a:rPr>
              <a:t>Gdl</a:t>
            </a:r>
            <a:r>
              <a:rPr lang="en-US" sz="1800" dirty="0">
                <a:latin typeface="Calibri" panose="020F0502020204030204" pitchFamily="34" charset="0"/>
                <a:ea typeface="Calibri" panose="020F0502020204030204" pitchFamily="34" charset="0"/>
                <a:cs typeface="Calibri" panose="020F0502020204030204" pitchFamily="34" charset="0"/>
              </a:rPr>
              <a:t> Institutional Repository and OA, management of the University Digital Library) which could prove useful in the event Unipa will equip itself with new tools for publishing and disseminating research, including Open Access in an Open Science framework.</a:t>
            </a:r>
          </a:p>
          <a:p>
            <a:pPr marL="0" indent="0" defTabSz="91440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defTabSz="914400">
              <a:buNone/>
            </a:pPr>
            <a:r>
              <a:rPr lang="en-US" sz="1800" dirty="0">
                <a:latin typeface="Calibri" panose="020F0502020204030204" pitchFamily="34" charset="0"/>
                <a:ea typeface="Calibri" panose="020F0502020204030204" pitchFamily="34" charset="0"/>
                <a:cs typeface="Calibri" panose="020F0502020204030204" pitchFamily="34" charset="0"/>
              </a:rPr>
              <a:t>Unipa librarians by profession have a clear </a:t>
            </a:r>
            <a:r>
              <a:rPr lang="en-US" sz="1800" b="1" dirty="0">
                <a:latin typeface="Calibri" panose="020F0502020204030204" pitchFamily="34" charset="0"/>
                <a:ea typeface="Calibri" panose="020F0502020204030204" pitchFamily="34" charset="0"/>
                <a:cs typeface="Calibri" panose="020F0502020204030204" pitchFamily="34" charset="0"/>
              </a:rPr>
              <a:t>understanding of the dynamics and useful tools to support our authors </a:t>
            </a:r>
            <a:r>
              <a:rPr lang="en-US" sz="1800" dirty="0">
                <a:latin typeface="Calibri" panose="020F0502020204030204" pitchFamily="34" charset="0"/>
                <a:ea typeface="Calibri" panose="020F0502020204030204" pitchFamily="34" charset="0"/>
                <a:cs typeface="Calibri" panose="020F0502020204030204" pitchFamily="34" charset="0"/>
              </a:rPr>
              <a:t>on several fronts, with activities related to the new publication models.</a:t>
            </a:r>
            <a:endParaRPr lang="en-US" sz="1900" dirty="0"/>
          </a:p>
        </p:txBody>
      </p:sp>
    </p:spTree>
    <p:extLst>
      <p:ext uri="{BB962C8B-B14F-4D97-AF65-F5344CB8AC3E}">
        <p14:creationId xmlns:p14="http://schemas.microsoft.com/office/powerpoint/2010/main" val="893985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28650" y="557188"/>
            <a:ext cx="7886700" cy="1133499"/>
          </a:xfrm>
        </p:spPr>
        <p:txBody>
          <a:bodyPr vert="horz" lIns="91440" tIns="45720" rIns="91440" bIns="45720" rtlCol="0" anchor="ctr">
            <a:normAutofit/>
          </a:bodyPr>
          <a:lstStyle/>
          <a:p>
            <a:pPr algn="ctr" defTabSz="914400"/>
            <a:r>
              <a:rPr lang="en-US" sz="3500" kern="1200" dirty="0">
                <a:solidFill>
                  <a:schemeClr val="tx1"/>
                </a:solidFill>
                <a:latin typeface="+mj-lt"/>
                <a:ea typeface="+mj-ea"/>
                <a:cs typeface="+mj-cs"/>
              </a:rPr>
              <a:t>Le </a:t>
            </a:r>
            <a:r>
              <a:rPr lang="en-US" sz="3500" kern="1200" dirty="0" err="1">
                <a:solidFill>
                  <a:schemeClr val="tx1"/>
                </a:solidFill>
                <a:latin typeface="+mj-lt"/>
                <a:ea typeface="+mj-ea"/>
                <a:cs typeface="+mj-cs"/>
              </a:rPr>
              <a:t>attività</a:t>
            </a:r>
            <a:r>
              <a:rPr lang="en-US" sz="3500" kern="1200" dirty="0">
                <a:solidFill>
                  <a:schemeClr val="tx1"/>
                </a:solidFill>
                <a:latin typeface="+mj-lt"/>
                <a:ea typeface="+mj-ea"/>
                <a:cs typeface="+mj-cs"/>
              </a:rPr>
              <a:t> </a:t>
            </a:r>
            <a:r>
              <a:rPr lang="en-US" sz="3500" kern="1200" dirty="0" err="1">
                <a:solidFill>
                  <a:schemeClr val="tx1"/>
                </a:solidFill>
                <a:latin typeface="+mj-lt"/>
                <a:ea typeface="+mj-ea"/>
                <a:cs typeface="+mj-cs"/>
              </a:rPr>
              <a:t>della</a:t>
            </a:r>
            <a:r>
              <a:rPr lang="en-US" sz="3500" kern="1200" dirty="0">
                <a:solidFill>
                  <a:schemeClr val="tx1"/>
                </a:solidFill>
                <a:latin typeface="+mj-lt"/>
                <a:ea typeface="+mj-ea"/>
                <a:cs typeface="+mj-cs"/>
              </a:rPr>
              <a:t> </a:t>
            </a:r>
            <a:r>
              <a:rPr lang="en-US" sz="3500" kern="1200" dirty="0" err="1">
                <a:solidFill>
                  <a:schemeClr val="tx1"/>
                </a:solidFill>
                <a:latin typeface="+mj-lt"/>
                <a:ea typeface="+mj-ea"/>
                <a:cs typeface="+mj-cs"/>
              </a:rPr>
              <a:t>Segreteria</a:t>
            </a:r>
            <a:r>
              <a:rPr lang="en-US" sz="3500" kern="1200" dirty="0">
                <a:solidFill>
                  <a:schemeClr val="tx1"/>
                </a:solidFill>
                <a:latin typeface="+mj-lt"/>
                <a:ea typeface="+mj-ea"/>
                <a:cs typeface="+mj-cs"/>
              </a:rPr>
              <a:t> </a:t>
            </a:r>
            <a:r>
              <a:rPr lang="en-US" sz="3500" kern="1200" dirty="0" err="1">
                <a:solidFill>
                  <a:schemeClr val="tx1"/>
                </a:solidFill>
                <a:latin typeface="+mj-lt"/>
                <a:ea typeface="+mj-ea"/>
                <a:cs typeface="+mj-cs"/>
              </a:rPr>
              <a:t>tecnica</a:t>
            </a:r>
            <a:br>
              <a:rPr lang="en-US" sz="3500" kern="1200" dirty="0">
                <a:solidFill>
                  <a:schemeClr val="tx1"/>
                </a:solidFill>
                <a:latin typeface="+mj-lt"/>
                <a:ea typeface="+mj-ea"/>
                <a:cs typeface="+mj-cs"/>
              </a:rPr>
            </a:br>
            <a:r>
              <a:rPr lang="en-US" sz="3500" kern="1200" dirty="0">
                <a:solidFill>
                  <a:schemeClr val="tx1"/>
                </a:solidFill>
                <a:latin typeface="+mj-lt"/>
                <a:ea typeface="+mj-ea"/>
                <a:cs typeface="+mj-cs"/>
                <a:hlinkClick r:id="rId2"/>
              </a:rPr>
              <a:t>unipaspringer@unipa.it</a:t>
            </a:r>
            <a:endParaRPr lang="en-US" sz="3500" kern="1200" dirty="0">
              <a:solidFill>
                <a:schemeClr val="tx1"/>
              </a:solidFill>
              <a:latin typeface="+mj-lt"/>
              <a:ea typeface="+mj-ea"/>
              <a:cs typeface="+mj-cs"/>
            </a:endParaRPr>
          </a:p>
        </p:txBody>
      </p:sp>
      <p:graphicFrame>
        <p:nvGraphicFramePr>
          <p:cNvPr id="11" name="CasellaDiTesto 8">
            <a:extLst>
              <a:ext uri="{FF2B5EF4-FFF2-40B4-BE49-F238E27FC236}">
                <a16:creationId xmlns:a16="http://schemas.microsoft.com/office/drawing/2014/main" id="{E0ADDDDC-D051-45C0-A8BA-59E940361DBE}"/>
              </a:ext>
            </a:extLst>
          </p:cNvPr>
          <p:cNvGraphicFramePr/>
          <p:nvPr>
            <p:extLst>
              <p:ext uri="{D42A27DB-BD31-4B8C-83A1-F6EECF244321}">
                <p14:modId xmlns:p14="http://schemas.microsoft.com/office/powerpoint/2010/main" val="545250857"/>
              </p:ext>
            </p:extLst>
          </p:nvPr>
        </p:nvGraphicFramePr>
        <p:xfrm>
          <a:off x="350798" y="1690687"/>
          <a:ext cx="8442403" cy="4672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5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11">
                                            <p:graphicEl>
                                              <a:dgm id="{8B055CC3-426D-49B2-BE1C-F037CDF562AF}"/>
                                            </p:graphicEl>
                                          </p:spTgt>
                                        </p:tgtEl>
                                        <p:attrNameLst>
                                          <p:attrName>style.color</p:attrName>
                                        </p:attrNameLst>
                                      </p:cBhvr>
                                      <p:by>
                                        <p:hsl h="-7200000" s="0" l="0"/>
                                      </p:by>
                                    </p:animClr>
                                    <p:animClr clrSpc="hsl" dir="cw">
                                      <p:cBhvr>
                                        <p:cTn id="7" dur="500" fill="hold"/>
                                        <p:tgtEl>
                                          <p:spTgt spid="11">
                                            <p:graphicEl>
                                              <a:dgm id="{8B055CC3-426D-49B2-BE1C-F037CDF562AF}"/>
                                            </p:graphicEl>
                                          </p:spTgt>
                                        </p:tgtEl>
                                        <p:attrNameLst>
                                          <p:attrName>fillcolor</p:attrName>
                                        </p:attrNameLst>
                                      </p:cBhvr>
                                      <p:by>
                                        <p:hsl h="-7200000" s="0" l="0"/>
                                      </p:by>
                                    </p:animClr>
                                    <p:animClr clrSpc="hsl" dir="cw">
                                      <p:cBhvr>
                                        <p:cTn id="8" dur="500" fill="hold"/>
                                        <p:tgtEl>
                                          <p:spTgt spid="11">
                                            <p:graphicEl>
                                              <a:dgm id="{8B055CC3-426D-49B2-BE1C-F037CDF562AF}"/>
                                            </p:graphicEl>
                                          </p:spTgt>
                                        </p:tgtEl>
                                        <p:attrNameLst>
                                          <p:attrName>stroke.color</p:attrName>
                                        </p:attrNameLst>
                                      </p:cBhvr>
                                      <p:by>
                                        <p:hsl h="-7200000" s="0" l="0"/>
                                      </p:by>
                                    </p:animClr>
                                    <p:set>
                                      <p:cBhvr>
                                        <p:cTn id="9" dur="500" fill="hold"/>
                                        <p:tgtEl>
                                          <p:spTgt spid="11">
                                            <p:graphicEl>
                                              <a:dgm id="{8B055CC3-426D-49B2-BE1C-F037CDF562AF}"/>
                                            </p:graphicEl>
                                          </p:spTgt>
                                        </p:tgtEl>
                                        <p:attrNameLst>
                                          <p:attrName>fill.type</p:attrName>
                                        </p:attrNameLst>
                                      </p:cBhvr>
                                      <p:to>
                                        <p:strVal val="solid"/>
                                      </p:to>
                                    </p:set>
                                  </p:childTnLst>
                                </p:cTn>
                              </p:par>
                              <p:par>
                                <p:cTn id="10" presetID="22" presetClass="emph" presetSubtype="0" fill="hold" grpId="0" nodeType="withEffect">
                                  <p:stCondLst>
                                    <p:cond delay="0"/>
                                  </p:stCondLst>
                                  <p:childTnLst>
                                    <p:animClr clrSpc="hsl" dir="cw">
                                      <p:cBhvr override="childStyle">
                                        <p:cTn id="11" dur="500" fill="hold"/>
                                        <p:tgtEl>
                                          <p:spTgt spid="11">
                                            <p:graphicEl>
                                              <a:dgm id="{0FA34F18-3537-4715-AE2C-A333C2492853}"/>
                                            </p:graphicEl>
                                          </p:spTgt>
                                        </p:tgtEl>
                                        <p:attrNameLst>
                                          <p:attrName>style.color</p:attrName>
                                        </p:attrNameLst>
                                      </p:cBhvr>
                                      <p:by>
                                        <p:hsl h="-7200000" s="0" l="0"/>
                                      </p:by>
                                    </p:animClr>
                                    <p:animClr clrSpc="hsl" dir="cw">
                                      <p:cBhvr>
                                        <p:cTn id="12" dur="500" fill="hold"/>
                                        <p:tgtEl>
                                          <p:spTgt spid="11">
                                            <p:graphicEl>
                                              <a:dgm id="{0FA34F18-3537-4715-AE2C-A333C2492853}"/>
                                            </p:graphicEl>
                                          </p:spTgt>
                                        </p:tgtEl>
                                        <p:attrNameLst>
                                          <p:attrName>fillcolor</p:attrName>
                                        </p:attrNameLst>
                                      </p:cBhvr>
                                      <p:by>
                                        <p:hsl h="-7200000" s="0" l="0"/>
                                      </p:by>
                                    </p:animClr>
                                    <p:animClr clrSpc="hsl" dir="cw">
                                      <p:cBhvr>
                                        <p:cTn id="13" dur="500" fill="hold"/>
                                        <p:tgtEl>
                                          <p:spTgt spid="11">
                                            <p:graphicEl>
                                              <a:dgm id="{0FA34F18-3537-4715-AE2C-A333C2492853}"/>
                                            </p:graphicEl>
                                          </p:spTgt>
                                        </p:tgtEl>
                                        <p:attrNameLst>
                                          <p:attrName>stroke.color</p:attrName>
                                        </p:attrNameLst>
                                      </p:cBhvr>
                                      <p:by>
                                        <p:hsl h="-7200000" s="0" l="0"/>
                                      </p:by>
                                    </p:animClr>
                                    <p:set>
                                      <p:cBhvr>
                                        <p:cTn id="14" dur="500" fill="hold"/>
                                        <p:tgtEl>
                                          <p:spTgt spid="11">
                                            <p:graphicEl>
                                              <a:dgm id="{0FA34F18-3537-4715-AE2C-A333C2492853}"/>
                                            </p:graphicEl>
                                          </p:spTgt>
                                        </p:tgtEl>
                                        <p:attrNameLst>
                                          <p:attrName>fill.type</p:attrName>
                                        </p:attrNameLst>
                                      </p:cBhvr>
                                      <p:to>
                                        <p:strVal val="solid"/>
                                      </p:to>
                                    </p:set>
                                  </p:childTnLst>
                                </p:cTn>
                              </p:par>
                              <p:par>
                                <p:cTn id="15" presetID="22" presetClass="emph" presetSubtype="0" fill="hold" grpId="0" nodeType="withEffect">
                                  <p:stCondLst>
                                    <p:cond delay="0"/>
                                  </p:stCondLst>
                                  <p:childTnLst>
                                    <p:animClr clrSpc="hsl" dir="cw">
                                      <p:cBhvr override="childStyle">
                                        <p:cTn id="16" dur="500" fill="hold"/>
                                        <p:tgtEl>
                                          <p:spTgt spid="11">
                                            <p:graphicEl>
                                              <a:dgm id="{4EF59466-C236-4C04-A8AD-2EE46E93AEE2}"/>
                                            </p:graphicEl>
                                          </p:spTgt>
                                        </p:tgtEl>
                                        <p:attrNameLst>
                                          <p:attrName>style.color</p:attrName>
                                        </p:attrNameLst>
                                      </p:cBhvr>
                                      <p:by>
                                        <p:hsl h="-7200000" s="0" l="0"/>
                                      </p:by>
                                    </p:animClr>
                                    <p:animClr clrSpc="hsl" dir="cw">
                                      <p:cBhvr>
                                        <p:cTn id="17" dur="500" fill="hold"/>
                                        <p:tgtEl>
                                          <p:spTgt spid="11">
                                            <p:graphicEl>
                                              <a:dgm id="{4EF59466-C236-4C04-A8AD-2EE46E93AEE2}"/>
                                            </p:graphicEl>
                                          </p:spTgt>
                                        </p:tgtEl>
                                        <p:attrNameLst>
                                          <p:attrName>fillcolor</p:attrName>
                                        </p:attrNameLst>
                                      </p:cBhvr>
                                      <p:by>
                                        <p:hsl h="-7200000" s="0" l="0"/>
                                      </p:by>
                                    </p:animClr>
                                    <p:animClr clrSpc="hsl" dir="cw">
                                      <p:cBhvr>
                                        <p:cTn id="18" dur="500" fill="hold"/>
                                        <p:tgtEl>
                                          <p:spTgt spid="11">
                                            <p:graphicEl>
                                              <a:dgm id="{4EF59466-C236-4C04-A8AD-2EE46E93AEE2}"/>
                                            </p:graphicEl>
                                          </p:spTgt>
                                        </p:tgtEl>
                                        <p:attrNameLst>
                                          <p:attrName>stroke.color</p:attrName>
                                        </p:attrNameLst>
                                      </p:cBhvr>
                                      <p:by>
                                        <p:hsl h="-7200000" s="0" l="0"/>
                                      </p:by>
                                    </p:animClr>
                                    <p:set>
                                      <p:cBhvr>
                                        <p:cTn id="19" dur="500" fill="hold"/>
                                        <p:tgtEl>
                                          <p:spTgt spid="11">
                                            <p:graphicEl>
                                              <a:dgm id="{4EF59466-C236-4C04-A8AD-2EE46E93AEE2}"/>
                                            </p:graphicEl>
                                          </p:spTgt>
                                        </p:tgtEl>
                                        <p:attrNameLst>
                                          <p:attrName>fill.type</p:attrName>
                                        </p:attrNameLst>
                                      </p:cBhvr>
                                      <p:to>
                                        <p:strVal val="solid"/>
                                      </p:to>
                                    </p:set>
                                  </p:childTnLst>
                                </p:cTn>
                              </p:par>
                              <p:par>
                                <p:cTn id="20" presetID="22" presetClass="emph" presetSubtype="0" fill="hold" grpId="0" nodeType="withEffect">
                                  <p:stCondLst>
                                    <p:cond delay="0"/>
                                  </p:stCondLst>
                                  <p:childTnLst>
                                    <p:animClr clrSpc="hsl" dir="cw">
                                      <p:cBhvr override="childStyle">
                                        <p:cTn id="21" dur="500" fill="hold"/>
                                        <p:tgtEl>
                                          <p:spTgt spid="11">
                                            <p:graphicEl>
                                              <a:dgm id="{16A949DC-479B-4A14-8847-F15D3ED1CAB9}"/>
                                            </p:graphicEl>
                                          </p:spTgt>
                                        </p:tgtEl>
                                        <p:attrNameLst>
                                          <p:attrName>style.color</p:attrName>
                                        </p:attrNameLst>
                                      </p:cBhvr>
                                      <p:by>
                                        <p:hsl h="-7200000" s="0" l="0"/>
                                      </p:by>
                                    </p:animClr>
                                    <p:animClr clrSpc="hsl" dir="cw">
                                      <p:cBhvr>
                                        <p:cTn id="22" dur="500" fill="hold"/>
                                        <p:tgtEl>
                                          <p:spTgt spid="11">
                                            <p:graphicEl>
                                              <a:dgm id="{16A949DC-479B-4A14-8847-F15D3ED1CAB9}"/>
                                            </p:graphicEl>
                                          </p:spTgt>
                                        </p:tgtEl>
                                        <p:attrNameLst>
                                          <p:attrName>fillcolor</p:attrName>
                                        </p:attrNameLst>
                                      </p:cBhvr>
                                      <p:by>
                                        <p:hsl h="-7200000" s="0" l="0"/>
                                      </p:by>
                                    </p:animClr>
                                    <p:animClr clrSpc="hsl" dir="cw">
                                      <p:cBhvr>
                                        <p:cTn id="23" dur="500" fill="hold"/>
                                        <p:tgtEl>
                                          <p:spTgt spid="11">
                                            <p:graphicEl>
                                              <a:dgm id="{16A949DC-479B-4A14-8847-F15D3ED1CAB9}"/>
                                            </p:graphicEl>
                                          </p:spTgt>
                                        </p:tgtEl>
                                        <p:attrNameLst>
                                          <p:attrName>stroke.color</p:attrName>
                                        </p:attrNameLst>
                                      </p:cBhvr>
                                      <p:by>
                                        <p:hsl h="-7200000" s="0" l="0"/>
                                      </p:by>
                                    </p:animClr>
                                    <p:set>
                                      <p:cBhvr>
                                        <p:cTn id="24" dur="500" fill="hold"/>
                                        <p:tgtEl>
                                          <p:spTgt spid="11">
                                            <p:graphicEl>
                                              <a:dgm id="{16A949DC-479B-4A14-8847-F15D3ED1CAB9}"/>
                                            </p:graphicEl>
                                          </p:spTgt>
                                        </p:tgtEl>
                                        <p:attrNameLst>
                                          <p:attrName>fill.type</p:attrName>
                                        </p:attrNameLst>
                                      </p:cBhvr>
                                      <p:to>
                                        <p:strVal val="solid"/>
                                      </p:to>
                                    </p:set>
                                  </p:childTnLst>
                                </p:cTn>
                              </p:par>
                              <p:par>
                                <p:cTn id="25" presetID="22" presetClass="emph" presetSubtype="0" fill="hold" grpId="0" nodeType="withEffect">
                                  <p:stCondLst>
                                    <p:cond delay="0"/>
                                  </p:stCondLst>
                                  <p:childTnLst>
                                    <p:animClr clrSpc="hsl" dir="cw">
                                      <p:cBhvr override="childStyle">
                                        <p:cTn id="26" dur="500" fill="hold"/>
                                        <p:tgtEl>
                                          <p:spTgt spid="11">
                                            <p:graphicEl>
                                              <a:dgm id="{468CBDB2-8C18-424F-84CA-1594D3B6D2D3}"/>
                                            </p:graphicEl>
                                          </p:spTgt>
                                        </p:tgtEl>
                                        <p:attrNameLst>
                                          <p:attrName>style.color</p:attrName>
                                        </p:attrNameLst>
                                      </p:cBhvr>
                                      <p:by>
                                        <p:hsl h="-7200000" s="0" l="0"/>
                                      </p:by>
                                    </p:animClr>
                                    <p:animClr clrSpc="hsl" dir="cw">
                                      <p:cBhvr>
                                        <p:cTn id="27" dur="500" fill="hold"/>
                                        <p:tgtEl>
                                          <p:spTgt spid="11">
                                            <p:graphicEl>
                                              <a:dgm id="{468CBDB2-8C18-424F-84CA-1594D3B6D2D3}"/>
                                            </p:graphicEl>
                                          </p:spTgt>
                                        </p:tgtEl>
                                        <p:attrNameLst>
                                          <p:attrName>fillcolor</p:attrName>
                                        </p:attrNameLst>
                                      </p:cBhvr>
                                      <p:by>
                                        <p:hsl h="-7200000" s="0" l="0"/>
                                      </p:by>
                                    </p:animClr>
                                    <p:animClr clrSpc="hsl" dir="cw">
                                      <p:cBhvr>
                                        <p:cTn id="28" dur="500" fill="hold"/>
                                        <p:tgtEl>
                                          <p:spTgt spid="11">
                                            <p:graphicEl>
                                              <a:dgm id="{468CBDB2-8C18-424F-84CA-1594D3B6D2D3}"/>
                                            </p:graphicEl>
                                          </p:spTgt>
                                        </p:tgtEl>
                                        <p:attrNameLst>
                                          <p:attrName>stroke.color</p:attrName>
                                        </p:attrNameLst>
                                      </p:cBhvr>
                                      <p:by>
                                        <p:hsl h="-7200000" s="0" l="0"/>
                                      </p:by>
                                    </p:animClr>
                                    <p:set>
                                      <p:cBhvr>
                                        <p:cTn id="29" dur="500" fill="hold"/>
                                        <p:tgtEl>
                                          <p:spTgt spid="11">
                                            <p:graphicEl>
                                              <a:dgm id="{468CBDB2-8C18-424F-84CA-1594D3B6D2D3}"/>
                                            </p:graphicEl>
                                          </p:spTgt>
                                        </p:tgtEl>
                                        <p:attrNameLst>
                                          <p:attrName>fill.type</p:attrName>
                                        </p:attrNameLst>
                                      </p:cBhvr>
                                      <p:to>
                                        <p:strVal val="solid"/>
                                      </p:to>
                                    </p:set>
                                  </p:childTnLst>
                                </p:cTn>
                              </p:par>
                              <p:par>
                                <p:cTn id="30" presetID="22" presetClass="emph" presetSubtype="0" fill="hold" grpId="0" nodeType="withEffect">
                                  <p:stCondLst>
                                    <p:cond delay="0"/>
                                  </p:stCondLst>
                                  <p:childTnLst>
                                    <p:animClr clrSpc="hsl" dir="cw">
                                      <p:cBhvr override="childStyle">
                                        <p:cTn id="31" dur="500" fill="hold"/>
                                        <p:tgtEl>
                                          <p:spTgt spid="11">
                                            <p:graphicEl>
                                              <a:dgm id="{510DDCA7-62C0-4574-BD0B-9C0987B3B798}"/>
                                            </p:graphicEl>
                                          </p:spTgt>
                                        </p:tgtEl>
                                        <p:attrNameLst>
                                          <p:attrName>style.color</p:attrName>
                                        </p:attrNameLst>
                                      </p:cBhvr>
                                      <p:by>
                                        <p:hsl h="-7200000" s="0" l="0"/>
                                      </p:by>
                                    </p:animClr>
                                    <p:animClr clrSpc="hsl" dir="cw">
                                      <p:cBhvr>
                                        <p:cTn id="32" dur="500" fill="hold"/>
                                        <p:tgtEl>
                                          <p:spTgt spid="11">
                                            <p:graphicEl>
                                              <a:dgm id="{510DDCA7-62C0-4574-BD0B-9C0987B3B798}"/>
                                            </p:graphicEl>
                                          </p:spTgt>
                                        </p:tgtEl>
                                        <p:attrNameLst>
                                          <p:attrName>fillcolor</p:attrName>
                                        </p:attrNameLst>
                                      </p:cBhvr>
                                      <p:by>
                                        <p:hsl h="-7200000" s="0" l="0"/>
                                      </p:by>
                                    </p:animClr>
                                    <p:animClr clrSpc="hsl" dir="cw">
                                      <p:cBhvr>
                                        <p:cTn id="33" dur="500" fill="hold"/>
                                        <p:tgtEl>
                                          <p:spTgt spid="11">
                                            <p:graphicEl>
                                              <a:dgm id="{510DDCA7-62C0-4574-BD0B-9C0987B3B798}"/>
                                            </p:graphicEl>
                                          </p:spTgt>
                                        </p:tgtEl>
                                        <p:attrNameLst>
                                          <p:attrName>stroke.color</p:attrName>
                                        </p:attrNameLst>
                                      </p:cBhvr>
                                      <p:by>
                                        <p:hsl h="-7200000" s="0" l="0"/>
                                      </p:by>
                                    </p:animClr>
                                    <p:set>
                                      <p:cBhvr>
                                        <p:cTn id="34" dur="500" fill="hold"/>
                                        <p:tgtEl>
                                          <p:spTgt spid="11">
                                            <p:graphicEl>
                                              <a:dgm id="{510DDCA7-62C0-4574-BD0B-9C0987B3B798}"/>
                                            </p:graphicEl>
                                          </p:spTgt>
                                        </p:tgtEl>
                                        <p:attrNameLst>
                                          <p:attrName>fill.type</p:attrName>
                                        </p:attrNameLst>
                                      </p:cBhvr>
                                      <p:to>
                                        <p:strVal val="solid"/>
                                      </p:to>
                                    </p:set>
                                  </p:childTnLst>
                                </p:cTn>
                              </p:par>
                              <p:par>
                                <p:cTn id="35" presetID="22" presetClass="emph" presetSubtype="0" fill="hold" grpId="0" nodeType="withEffect">
                                  <p:stCondLst>
                                    <p:cond delay="0"/>
                                  </p:stCondLst>
                                  <p:childTnLst>
                                    <p:animClr clrSpc="hsl" dir="cw">
                                      <p:cBhvr override="childStyle">
                                        <p:cTn id="36" dur="500" fill="hold"/>
                                        <p:tgtEl>
                                          <p:spTgt spid="11">
                                            <p:graphicEl>
                                              <a:dgm id="{B6774430-BABF-4051-80EC-81525F25EF57}"/>
                                            </p:graphicEl>
                                          </p:spTgt>
                                        </p:tgtEl>
                                        <p:attrNameLst>
                                          <p:attrName>style.color</p:attrName>
                                        </p:attrNameLst>
                                      </p:cBhvr>
                                      <p:by>
                                        <p:hsl h="-7200000" s="0" l="0"/>
                                      </p:by>
                                    </p:animClr>
                                    <p:animClr clrSpc="hsl" dir="cw">
                                      <p:cBhvr>
                                        <p:cTn id="37" dur="500" fill="hold"/>
                                        <p:tgtEl>
                                          <p:spTgt spid="11">
                                            <p:graphicEl>
                                              <a:dgm id="{B6774430-BABF-4051-80EC-81525F25EF57}"/>
                                            </p:graphicEl>
                                          </p:spTgt>
                                        </p:tgtEl>
                                        <p:attrNameLst>
                                          <p:attrName>fillcolor</p:attrName>
                                        </p:attrNameLst>
                                      </p:cBhvr>
                                      <p:by>
                                        <p:hsl h="-7200000" s="0" l="0"/>
                                      </p:by>
                                    </p:animClr>
                                    <p:animClr clrSpc="hsl" dir="cw">
                                      <p:cBhvr>
                                        <p:cTn id="38" dur="500" fill="hold"/>
                                        <p:tgtEl>
                                          <p:spTgt spid="11">
                                            <p:graphicEl>
                                              <a:dgm id="{B6774430-BABF-4051-80EC-81525F25EF57}"/>
                                            </p:graphicEl>
                                          </p:spTgt>
                                        </p:tgtEl>
                                        <p:attrNameLst>
                                          <p:attrName>stroke.color</p:attrName>
                                        </p:attrNameLst>
                                      </p:cBhvr>
                                      <p:by>
                                        <p:hsl h="-7200000" s="0" l="0"/>
                                      </p:by>
                                    </p:animClr>
                                    <p:set>
                                      <p:cBhvr>
                                        <p:cTn id="39" dur="500" fill="hold"/>
                                        <p:tgtEl>
                                          <p:spTgt spid="11">
                                            <p:graphicEl>
                                              <a:dgm id="{B6774430-BABF-4051-80EC-81525F25EF57}"/>
                                            </p:graphicEl>
                                          </p:spTgt>
                                        </p:tgtEl>
                                        <p:attrNameLst>
                                          <p:attrName>fill.type</p:attrName>
                                        </p:attrNameLst>
                                      </p:cBhvr>
                                      <p:to>
                                        <p:strVal val="solid"/>
                                      </p:to>
                                    </p:set>
                                  </p:childTnLst>
                                </p:cTn>
                              </p:par>
                              <p:par>
                                <p:cTn id="40" presetID="22" presetClass="emph" presetSubtype="0" fill="hold" grpId="0" nodeType="withEffect">
                                  <p:stCondLst>
                                    <p:cond delay="0"/>
                                  </p:stCondLst>
                                  <p:childTnLst>
                                    <p:animClr clrSpc="hsl" dir="cw">
                                      <p:cBhvr override="childStyle">
                                        <p:cTn id="41" dur="500" fill="hold"/>
                                        <p:tgtEl>
                                          <p:spTgt spid="11">
                                            <p:graphicEl>
                                              <a:dgm id="{874490A5-F6B6-4962-A5AD-3D35AD836DEA}"/>
                                            </p:graphicEl>
                                          </p:spTgt>
                                        </p:tgtEl>
                                        <p:attrNameLst>
                                          <p:attrName>style.color</p:attrName>
                                        </p:attrNameLst>
                                      </p:cBhvr>
                                      <p:by>
                                        <p:hsl h="-7200000" s="0" l="0"/>
                                      </p:by>
                                    </p:animClr>
                                    <p:animClr clrSpc="hsl" dir="cw">
                                      <p:cBhvr>
                                        <p:cTn id="42" dur="500" fill="hold"/>
                                        <p:tgtEl>
                                          <p:spTgt spid="11">
                                            <p:graphicEl>
                                              <a:dgm id="{874490A5-F6B6-4962-A5AD-3D35AD836DEA}"/>
                                            </p:graphicEl>
                                          </p:spTgt>
                                        </p:tgtEl>
                                        <p:attrNameLst>
                                          <p:attrName>fillcolor</p:attrName>
                                        </p:attrNameLst>
                                      </p:cBhvr>
                                      <p:by>
                                        <p:hsl h="-7200000" s="0" l="0"/>
                                      </p:by>
                                    </p:animClr>
                                    <p:animClr clrSpc="hsl" dir="cw">
                                      <p:cBhvr>
                                        <p:cTn id="43" dur="500" fill="hold"/>
                                        <p:tgtEl>
                                          <p:spTgt spid="11">
                                            <p:graphicEl>
                                              <a:dgm id="{874490A5-F6B6-4962-A5AD-3D35AD836DEA}"/>
                                            </p:graphicEl>
                                          </p:spTgt>
                                        </p:tgtEl>
                                        <p:attrNameLst>
                                          <p:attrName>stroke.color</p:attrName>
                                        </p:attrNameLst>
                                      </p:cBhvr>
                                      <p:by>
                                        <p:hsl h="-7200000" s="0" l="0"/>
                                      </p:by>
                                    </p:animClr>
                                    <p:set>
                                      <p:cBhvr>
                                        <p:cTn id="44" dur="500" fill="hold"/>
                                        <p:tgtEl>
                                          <p:spTgt spid="11">
                                            <p:graphicEl>
                                              <a:dgm id="{874490A5-F6B6-4962-A5AD-3D35AD836DEA}"/>
                                            </p:graphicEl>
                                          </p:spTgt>
                                        </p:tgtEl>
                                        <p:attrNameLst>
                                          <p:attrName>fill.type</p:attrName>
                                        </p:attrNameLst>
                                      </p:cBhvr>
                                      <p:to>
                                        <p:strVal val="solid"/>
                                      </p:to>
                                    </p:set>
                                  </p:childTnLst>
                                </p:cTn>
                              </p:par>
                              <p:par>
                                <p:cTn id="45" presetID="22" presetClass="emph" presetSubtype="0" fill="hold" grpId="0" nodeType="withEffect">
                                  <p:stCondLst>
                                    <p:cond delay="0"/>
                                  </p:stCondLst>
                                  <p:childTnLst>
                                    <p:animClr clrSpc="hsl" dir="cw">
                                      <p:cBhvr override="childStyle">
                                        <p:cTn id="46" dur="500" fill="hold"/>
                                        <p:tgtEl>
                                          <p:spTgt spid="11">
                                            <p:graphicEl>
                                              <a:dgm id="{6C0BAB07-FCAC-4013-A42C-D6BF151F93AC}"/>
                                            </p:graphicEl>
                                          </p:spTgt>
                                        </p:tgtEl>
                                        <p:attrNameLst>
                                          <p:attrName>style.color</p:attrName>
                                        </p:attrNameLst>
                                      </p:cBhvr>
                                      <p:by>
                                        <p:hsl h="-7200000" s="0" l="0"/>
                                      </p:by>
                                    </p:animClr>
                                    <p:animClr clrSpc="hsl" dir="cw">
                                      <p:cBhvr>
                                        <p:cTn id="47" dur="500" fill="hold"/>
                                        <p:tgtEl>
                                          <p:spTgt spid="11">
                                            <p:graphicEl>
                                              <a:dgm id="{6C0BAB07-FCAC-4013-A42C-D6BF151F93AC}"/>
                                            </p:graphicEl>
                                          </p:spTgt>
                                        </p:tgtEl>
                                        <p:attrNameLst>
                                          <p:attrName>fillcolor</p:attrName>
                                        </p:attrNameLst>
                                      </p:cBhvr>
                                      <p:by>
                                        <p:hsl h="-7200000" s="0" l="0"/>
                                      </p:by>
                                    </p:animClr>
                                    <p:animClr clrSpc="hsl" dir="cw">
                                      <p:cBhvr>
                                        <p:cTn id="48" dur="500" fill="hold"/>
                                        <p:tgtEl>
                                          <p:spTgt spid="11">
                                            <p:graphicEl>
                                              <a:dgm id="{6C0BAB07-FCAC-4013-A42C-D6BF151F93AC}"/>
                                            </p:graphicEl>
                                          </p:spTgt>
                                        </p:tgtEl>
                                        <p:attrNameLst>
                                          <p:attrName>stroke.color</p:attrName>
                                        </p:attrNameLst>
                                      </p:cBhvr>
                                      <p:by>
                                        <p:hsl h="-7200000" s="0" l="0"/>
                                      </p:by>
                                    </p:animClr>
                                    <p:set>
                                      <p:cBhvr>
                                        <p:cTn id="49" dur="500" fill="hold"/>
                                        <p:tgtEl>
                                          <p:spTgt spid="11">
                                            <p:graphicEl>
                                              <a:dgm id="{6C0BAB07-FCAC-4013-A42C-D6BF151F93AC}"/>
                                            </p:graphicEl>
                                          </p:spTgt>
                                        </p:tgtEl>
                                        <p:attrNameLst>
                                          <p:attrName>fill.type</p:attrName>
                                        </p:attrNameLst>
                                      </p:cBhvr>
                                      <p:to>
                                        <p:strVal val="solid"/>
                                      </p:to>
                                    </p:set>
                                  </p:childTnLst>
                                </p:cTn>
                              </p:par>
                              <p:par>
                                <p:cTn id="50" presetID="22" presetClass="emph" presetSubtype="0" fill="hold" grpId="0" nodeType="withEffect">
                                  <p:stCondLst>
                                    <p:cond delay="0"/>
                                  </p:stCondLst>
                                  <p:childTnLst>
                                    <p:animClr clrSpc="hsl" dir="cw">
                                      <p:cBhvr override="childStyle">
                                        <p:cTn id="51" dur="500" fill="hold"/>
                                        <p:tgtEl>
                                          <p:spTgt spid="11">
                                            <p:graphicEl>
                                              <a:dgm id="{6A9C7F97-9541-4B20-888B-DDA003ADFE1E}"/>
                                            </p:graphicEl>
                                          </p:spTgt>
                                        </p:tgtEl>
                                        <p:attrNameLst>
                                          <p:attrName>style.color</p:attrName>
                                        </p:attrNameLst>
                                      </p:cBhvr>
                                      <p:by>
                                        <p:hsl h="-7200000" s="0" l="0"/>
                                      </p:by>
                                    </p:animClr>
                                    <p:animClr clrSpc="hsl" dir="cw">
                                      <p:cBhvr>
                                        <p:cTn id="52" dur="500" fill="hold"/>
                                        <p:tgtEl>
                                          <p:spTgt spid="11">
                                            <p:graphicEl>
                                              <a:dgm id="{6A9C7F97-9541-4B20-888B-DDA003ADFE1E}"/>
                                            </p:graphicEl>
                                          </p:spTgt>
                                        </p:tgtEl>
                                        <p:attrNameLst>
                                          <p:attrName>fillcolor</p:attrName>
                                        </p:attrNameLst>
                                      </p:cBhvr>
                                      <p:by>
                                        <p:hsl h="-7200000" s="0" l="0"/>
                                      </p:by>
                                    </p:animClr>
                                    <p:animClr clrSpc="hsl" dir="cw">
                                      <p:cBhvr>
                                        <p:cTn id="53" dur="500" fill="hold"/>
                                        <p:tgtEl>
                                          <p:spTgt spid="11">
                                            <p:graphicEl>
                                              <a:dgm id="{6A9C7F97-9541-4B20-888B-DDA003ADFE1E}"/>
                                            </p:graphicEl>
                                          </p:spTgt>
                                        </p:tgtEl>
                                        <p:attrNameLst>
                                          <p:attrName>stroke.color</p:attrName>
                                        </p:attrNameLst>
                                      </p:cBhvr>
                                      <p:by>
                                        <p:hsl h="-7200000" s="0" l="0"/>
                                      </p:by>
                                    </p:animClr>
                                    <p:set>
                                      <p:cBhvr>
                                        <p:cTn id="54" dur="500" fill="hold"/>
                                        <p:tgtEl>
                                          <p:spTgt spid="11">
                                            <p:graphicEl>
                                              <a:dgm id="{6A9C7F97-9541-4B20-888B-DDA003ADFE1E}"/>
                                            </p:graphicEl>
                                          </p:spTgt>
                                        </p:tgtEl>
                                        <p:attrNameLst>
                                          <p:attrName>fill.type</p:attrName>
                                        </p:attrNameLst>
                                      </p:cBhvr>
                                      <p:to>
                                        <p:strVal val="solid"/>
                                      </p:to>
                                    </p:set>
                                  </p:childTnLst>
                                </p:cTn>
                              </p:par>
                              <p:par>
                                <p:cTn id="55" presetID="22" presetClass="emph" presetSubtype="0" fill="hold" grpId="0" nodeType="withEffect">
                                  <p:stCondLst>
                                    <p:cond delay="0"/>
                                  </p:stCondLst>
                                  <p:childTnLst>
                                    <p:animClr clrSpc="hsl" dir="cw">
                                      <p:cBhvr override="childStyle">
                                        <p:cTn id="56" dur="500" fill="hold"/>
                                        <p:tgtEl>
                                          <p:spTgt spid="11">
                                            <p:graphicEl>
                                              <a:dgm id="{C149C93C-1C4B-4239-8631-6324D51C586C}"/>
                                            </p:graphicEl>
                                          </p:spTgt>
                                        </p:tgtEl>
                                        <p:attrNameLst>
                                          <p:attrName>style.color</p:attrName>
                                        </p:attrNameLst>
                                      </p:cBhvr>
                                      <p:by>
                                        <p:hsl h="-7200000" s="0" l="0"/>
                                      </p:by>
                                    </p:animClr>
                                    <p:animClr clrSpc="hsl" dir="cw">
                                      <p:cBhvr>
                                        <p:cTn id="57" dur="500" fill="hold"/>
                                        <p:tgtEl>
                                          <p:spTgt spid="11">
                                            <p:graphicEl>
                                              <a:dgm id="{C149C93C-1C4B-4239-8631-6324D51C586C}"/>
                                            </p:graphicEl>
                                          </p:spTgt>
                                        </p:tgtEl>
                                        <p:attrNameLst>
                                          <p:attrName>fillcolor</p:attrName>
                                        </p:attrNameLst>
                                      </p:cBhvr>
                                      <p:by>
                                        <p:hsl h="-7200000" s="0" l="0"/>
                                      </p:by>
                                    </p:animClr>
                                    <p:animClr clrSpc="hsl" dir="cw">
                                      <p:cBhvr>
                                        <p:cTn id="58" dur="500" fill="hold"/>
                                        <p:tgtEl>
                                          <p:spTgt spid="11">
                                            <p:graphicEl>
                                              <a:dgm id="{C149C93C-1C4B-4239-8631-6324D51C586C}"/>
                                            </p:graphicEl>
                                          </p:spTgt>
                                        </p:tgtEl>
                                        <p:attrNameLst>
                                          <p:attrName>stroke.color</p:attrName>
                                        </p:attrNameLst>
                                      </p:cBhvr>
                                      <p:by>
                                        <p:hsl h="-7200000" s="0" l="0"/>
                                      </p:by>
                                    </p:animClr>
                                    <p:set>
                                      <p:cBhvr>
                                        <p:cTn id="59" dur="500" fill="hold"/>
                                        <p:tgtEl>
                                          <p:spTgt spid="11">
                                            <p:graphicEl>
                                              <a:dgm id="{C149C93C-1C4B-4239-8631-6324D51C586C}"/>
                                            </p:graphicEl>
                                          </p:spTgt>
                                        </p:tgtEl>
                                        <p:attrNameLst>
                                          <p:attrName>fill.type</p:attrName>
                                        </p:attrNameLst>
                                      </p:cBhvr>
                                      <p:to>
                                        <p:strVal val="solid"/>
                                      </p:to>
                                    </p:set>
                                  </p:childTnLst>
                                </p:cTn>
                              </p:par>
                              <p:par>
                                <p:cTn id="60" presetID="22" presetClass="emph" presetSubtype="0" fill="hold" grpId="0" nodeType="withEffect">
                                  <p:stCondLst>
                                    <p:cond delay="0"/>
                                  </p:stCondLst>
                                  <p:childTnLst>
                                    <p:animClr clrSpc="hsl" dir="cw">
                                      <p:cBhvr override="childStyle">
                                        <p:cTn id="61" dur="500" fill="hold"/>
                                        <p:tgtEl>
                                          <p:spTgt spid="11">
                                            <p:graphicEl>
                                              <a:dgm id="{7BD8BD4F-762E-49AB-9A3E-FDEFDBB980DF}"/>
                                            </p:graphicEl>
                                          </p:spTgt>
                                        </p:tgtEl>
                                        <p:attrNameLst>
                                          <p:attrName>style.color</p:attrName>
                                        </p:attrNameLst>
                                      </p:cBhvr>
                                      <p:by>
                                        <p:hsl h="-7200000" s="0" l="0"/>
                                      </p:by>
                                    </p:animClr>
                                    <p:animClr clrSpc="hsl" dir="cw">
                                      <p:cBhvr>
                                        <p:cTn id="62" dur="500" fill="hold"/>
                                        <p:tgtEl>
                                          <p:spTgt spid="11">
                                            <p:graphicEl>
                                              <a:dgm id="{7BD8BD4F-762E-49AB-9A3E-FDEFDBB980DF}"/>
                                            </p:graphicEl>
                                          </p:spTgt>
                                        </p:tgtEl>
                                        <p:attrNameLst>
                                          <p:attrName>fillcolor</p:attrName>
                                        </p:attrNameLst>
                                      </p:cBhvr>
                                      <p:by>
                                        <p:hsl h="-7200000" s="0" l="0"/>
                                      </p:by>
                                    </p:animClr>
                                    <p:animClr clrSpc="hsl" dir="cw">
                                      <p:cBhvr>
                                        <p:cTn id="63" dur="500" fill="hold"/>
                                        <p:tgtEl>
                                          <p:spTgt spid="11">
                                            <p:graphicEl>
                                              <a:dgm id="{7BD8BD4F-762E-49AB-9A3E-FDEFDBB980DF}"/>
                                            </p:graphicEl>
                                          </p:spTgt>
                                        </p:tgtEl>
                                        <p:attrNameLst>
                                          <p:attrName>stroke.color</p:attrName>
                                        </p:attrNameLst>
                                      </p:cBhvr>
                                      <p:by>
                                        <p:hsl h="-7200000" s="0" l="0"/>
                                      </p:by>
                                    </p:animClr>
                                    <p:set>
                                      <p:cBhvr>
                                        <p:cTn id="64" dur="500" fill="hold"/>
                                        <p:tgtEl>
                                          <p:spTgt spid="11">
                                            <p:graphicEl>
                                              <a:dgm id="{7BD8BD4F-762E-49AB-9A3E-FDEFDBB980DF}"/>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15616" y="2636912"/>
            <a:ext cx="4104456" cy="1938992"/>
          </a:xfrm>
          <a:prstGeom prst="rect">
            <a:avLst/>
          </a:prstGeom>
          <a:noFill/>
        </p:spPr>
        <p:txBody>
          <a:bodyPr wrap="square" rtlCol="0">
            <a:spAutoFit/>
          </a:bodyPr>
          <a:lstStyle/>
          <a:p>
            <a:r>
              <a:rPr lang="it-IT" dirty="0"/>
              <a:t>Technical </a:t>
            </a:r>
            <a:r>
              <a:rPr lang="it-IT" dirty="0" err="1"/>
              <a:t>Secretariat</a:t>
            </a:r>
            <a:endParaRPr lang="it-IT" dirty="0"/>
          </a:p>
          <a:p>
            <a:r>
              <a:rPr lang="it-IT" dirty="0"/>
              <a:t>UNIPA Springer Series</a:t>
            </a:r>
          </a:p>
          <a:p>
            <a:endParaRPr lang="it-IT" dirty="0"/>
          </a:p>
          <a:p>
            <a:r>
              <a:rPr lang="it-IT" sz="1100" dirty="0"/>
              <a:t>Patrizia </a:t>
            </a:r>
            <a:r>
              <a:rPr lang="it-IT" sz="1100" dirty="0" err="1"/>
              <a:t>Devescovi</a:t>
            </a:r>
            <a:endParaRPr lang="it-IT" sz="1100" dirty="0"/>
          </a:p>
          <a:p>
            <a:r>
              <a:rPr lang="it-IT" sz="1100" dirty="0"/>
              <a:t>Rosa Angela Anzalone</a:t>
            </a:r>
          </a:p>
          <a:p>
            <a:endParaRPr lang="it-IT" sz="1100" dirty="0"/>
          </a:p>
          <a:p>
            <a:r>
              <a:rPr lang="it-IT" sz="1100" dirty="0">
                <a:hlinkClick r:id="rId2"/>
              </a:rPr>
              <a:t>unipaspringer@unipa.it</a:t>
            </a:r>
            <a:endParaRPr lang="it-IT" sz="1100" dirty="0"/>
          </a:p>
          <a:p>
            <a:endParaRPr lang="it-IT" sz="1100" dirty="0"/>
          </a:p>
          <a:p>
            <a:endParaRPr lang="it-IT" sz="1100" dirty="0"/>
          </a:p>
        </p:txBody>
      </p:sp>
      <p:pic>
        <p:nvPicPr>
          <p:cNvPr id="5" name="Immagine 4"/>
          <p:cNvPicPr>
            <a:picLocks noChangeAspect="1"/>
          </p:cNvPicPr>
          <p:nvPr/>
        </p:nvPicPr>
        <p:blipFill rotWithShape="1">
          <a:blip r:embed="rId3"/>
          <a:srcRect t="32640"/>
          <a:stretch/>
        </p:blipFill>
        <p:spPr>
          <a:xfrm>
            <a:off x="5724128" y="2636912"/>
            <a:ext cx="2093954" cy="758772"/>
          </a:xfrm>
          <a:prstGeom prst="rect">
            <a:avLst/>
          </a:prstGeom>
        </p:spPr>
      </p:pic>
      <p:pic>
        <p:nvPicPr>
          <p:cNvPr id="6" name="Immagine 5"/>
          <p:cNvPicPr>
            <a:picLocks noChangeAspect="1"/>
          </p:cNvPicPr>
          <p:nvPr/>
        </p:nvPicPr>
        <p:blipFill rotWithShape="1">
          <a:blip r:embed="rId4"/>
          <a:srcRect l="7201" r="43951"/>
          <a:stretch/>
        </p:blipFill>
        <p:spPr>
          <a:xfrm>
            <a:off x="5724128" y="3717032"/>
            <a:ext cx="2093954" cy="587828"/>
          </a:xfrm>
          <a:prstGeom prst="rect">
            <a:avLst/>
          </a:prstGeom>
        </p:spPr>
      </p:pic>
      <p:pic>
        <p:nvPicPr>
          <p:cNvPr id="4" name="Immagine 3">
            <a:extLst>
              <a:ext uri="{FF2B5EF4-FFF2-40B4-BE49-F238E27FC236}">
                <a16:creationId xmlns:a16="http://schemas.microsoft.com/office/drawing/2014/main" id="{EE373082-44D2-4203-9B6A-312211492D7E}"/>
              </a:ext>
            </a:extLst>
          </p:cNvPr>
          <p:cNvPicPr>
            <a:picLocks noChangeAspect="1"/>
          </p:cNvPicPr>
          <p:nvPr/>
        </p:nvPicPr>
        <p:blipFill>
          <a:blip r:embed="rId5"/>
          <a:stretch>
            <a:fillRect/>
          </a:stretch>
        </p:blipFill>
        <p:spPr>
          <a:xfrm>
            <a:off x="2195736" y="620688"/>
            <a:ext cx="4381500" cy="11906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magine 35">
            <a:extLst>
              <a:ext uri="{FF2B5EF4-FFF2-40B4-BE49-F238E27FC236}">
                <a16:creationId xmlns:a16="http://schemas.microsoft.com/office/drawing/2014/main" id="{D1059ED1-A43B-671E-3DF4-E584D9D835A5}"/>
              </a:ext>
            </a:extLst>
          </p:cNvPr>
          <p:cNvPicPr>
            <a:picLocks noChangeAspect="1"/>
          </p:cNvPicPr>
          <p:nvPr/>
        </p:nvPicPr>
        <p:blipFill>
          <a:blip r:embed="rId3"/>
          <a:stretch>
            <a:fillRect/>
          </a:stretch>
        </p:blipFill>
        <p:spPr>
          <a:xfrm>
            <a:off x="5180102" y="5766661"/>
            <a:ext cx="3950208" cy="661571"/>
          </a:xfrm>
          <a:prstGeom prst="rect">
            <a:avLst/>
          </a:prstGeom>
        </p:spPr>
        <p:style>
          <a:lnRef idx="1">
            <a:schemeClr val="accent5"/>
          </a:lnRef>
          <a:fillRef idx="2">
            <a:schemeClr val="accent5"/>
          </a:fillRef>
          <a:effectRef idx="1">
            <a:schemeClr val="accent5"/>
          </a:effectRef>
          <a:fontRef idx="minor">
            <a:schemeClr val="dk1"/>
          </a:fontRef>
        </p:style>
      </p:pic>
      <p:pic>
        <p:nvPicPr>
          <p:cNvPr id="4" name="Immagine 3"/>
          <p:cNvPicPr>
            <a:picLocks noChangeAspect="1"/>
          </p:cNvPicPr>
          <p:nvPr/>
        </p:nvPicPr>
        <p:blipFill rotWithShape="1">
          <a:blip r:embed="rId4"/>
          <a:srcRect t="32640"/>
          <a:stretch/>
        </p:blipFill>
        <p:spPr>
          <a:xfrm>
            <a:off x="4955502" y="258784"/>
            <a:ext cx="1516735" cy="637527"/>
          </a:xfrm>
          <a:prstGeom prst="rect">
            <a:avLst/>
          </a:prstGeom>
        </p:spPr>
      </p:pic>
      <p:pic>
        <p:nvPicPr>
          <p:cNvPr id="3" name="Immagine 2">
            <a:extLst>
              <a:ext uri="{FF2B5EF4-FFF2-40B4-BE49-F238E27FC236}">
                <a16:creationId xmlns:a16="http://schemas.microsoft.com/office/drawing/2014/main" id="{2167F882-0A63-8B00-077D-7F3A9B997B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95" t="31739" r="63099" b="38830"/>
          <a:stretch/>
        </p:blipFill>
        <p:spPr bwMode="auto">
          <a:xfrm>
            <a:off x="6327841" y="75515"/>
            <a:ext cx="2517140" cy="1203960"/>
          </a:xfrm>
          <a:prstGeom prst="rect">
            <a:avLst/>
          </a:prstGeom>
          <a:ln>
            <a:noFill/>
          </a:ln>
          <a:extLst>
            <a:ext uri="{53640926-AAD7-44D8-BBD7-CCE9431645EC}">
              <a14:shadowObscured xmlns:a14="http://schemas.microsoft.com/office/drawing/2010/main"/>
            </a:ext>
          </a:extLst>
        </p:spPr>
      </p:pic>
      <p:pic>
        <p:nvPicPr>
          <p:cNvPr id="14" name="Immagine 13">
            <a:extLst>
              <a:ext uri="{FF2B5EF4-FFF2-40B4-BE49-F238E27FC236}">
                <a16:creationId xmlns:a16="http://schemas.microsoft.com/office/drawing/2014/main" id="{52A3F3AA-C1F9-ED0E-ED1B-EA5B75DACDE2}"/>
              </a:ext>
            </a:extLst>
          </p:cNvPr>
          <p:cNvPicPr>
            <a:picLocks noChangeAspect="1"/>
          </p:cNvPicPr>
          <p:nvPr/>
        </p:nvPicPr>
        <p:blipFill rotWithShape="1">
          <a:blip r:embed="rId6"/>
          <a:srcRect l="2507" r="51786" b="58756"/>
          <a:stretch/>
        </p:blipFill>
        <p:spPr>
          <a:xfrm>
            <a:off x="1122115" y="338677"/>
            <a:ext cx="2921285" cy="677635"/>
          </a:xfrm>
          <a:prstGeom prst="rect">
            <a:avLst/>
          </a:prstGeom>
        </p:spPr>
      </p:pic>
      <p:pic>
        <p:nvPicPr>
          <p:cNvPr id="20" name="Immagine 19">
            <a:extLst>
              <a:ext uri="{FF2B5EF4-FFF2-40B4-BE49-F238E27FC236}">
                <a16:creationId xmlns:a16="http://schemas.microsoft.com/office/drawing/2014/main" id="{CD8AE3E6-90CF-DDBD-1394-41884DD9BFAF}"/>
              </a:ext>
            </a:extLst>
          </p:cNvPr>
          <p:cNvPicPr>
            <a:picLocks noChangeAspect="1"/>
          </p:cNvPicPr>
          <p:nvPr/>
        </p:nvPicPr>
        <p:blipFill rotWithShape="1">
          <a:blip r:embed="rId7"/>
          <a:srcRect b="44401"/>
          <a:stretch/>
        </p:blipFill>
        <p:spPr>
          <a:xfrm>
            <a:off x="4389069" y="5608601"/>
            <a:ext cx="4754931" cy="587828"/>
          </a:xfrm>
          <a:prstGeom prst="rect">
            <a:avLst/>
          </a:prstGeom>
        </p:spPr>
      </p:pic>
      <p:pic>
        <p:nvPicPr>
          <p:cNvPr id="30" name="Immagine 29">
            <a:extLst>
              <a:ext uri="{FF2B5EF4-FFF2-40B4-BE49-F238E27FC236}">
                <a16:creationId xmlns:a16="http://schemas.microsoft.com/office/drawing/2014/main" id="{1B6CEA1E-F8D9-ABE1-537D-7B23C2D09ABE}"/>
              </a:ext>
            </a:extLst>
          </p:cNvPr>
          <p:cNvPicPr>
            <a:picLocks noChangeAspect="1"/>
          </p:cNvPicPr>
          <p:nvPr/>
        </p:nvPicPr>
        <p:blipFill>
          <a:blip r:embed="rId3"/>
          <a:stretch>
            <a:fillRect/>
          </a:stretch>
        </p:blipFill>
        <p:spPr>
          <a:xfrm>
            <a:off x="0" y="2401963"/>
            <a:ext cx="9144000" cy="1531415"/>
          </a:xfrm>
          <a:prstGeom prst="rect">
            <a:avLst/>
          </a:prstGeom>
        </p:spPr>
        <p:style>
          <a:lnRef idx="1">
            <a:schemeClr val="accent5"/>
          </a:lnRef>
          <a:fillRef idx="2">
            <a:schemeClr val="accent5"/>
          </a:fillRef>
          <a:effectRef idx="1">
            <a:schemeClr val="accent5"/>
          </a:effectRef>
          <a:fontRef idx="minor">
            <a:schemeClr val="dk1"/>
          </a:fontRef>
        </p:style>
      </p:pic>
      <p:pic>
        <p:nvPicPr>
          <p:cNvPr id="16" name="Immagine 15">
            <a:extLst>
              <a:ext uri="{FF2B5EF4-FFF2-40B4-BE49-F238E27FC236}">
                <a16:creationId xmlns:a16="http://schemas.microsoft.com/office/drawing/2014/main" id="{4CEF1034-5A77-6B8E-18C3-BA18E3856B25}"/>
              </a:ext>
            </a:extLst>
          </p:cNvPr>
          <p:cNvPicPr>
            <a:picLocks noChangeAspect="1"/>
          </p:cNvPicPr>
          <p:nvPr/>
        </p:nvPicPr>
        <p:blipFill>
          <a:blip r:embed="rId8"/>
          <a:stretch>
            <a:fillRect/>
          </a:stretch>
        </p:blipFill>
        <p:spPr>
          <a:xfrm>
            <a:off x="1028923" y="2627465"/>
            <a:ext cx="8101387" cy="1057378"/>
          </a:xfrm>
          <a:prstGeom prst="rect">
            <a:avLst/>
          </a:prstGeom>
        </p:spPr>
        <p:style>
          <a:lnRef idx="1">
            <a:schemeClr val="accent5"/>
          </a:lnRef>
          <a:fillRef idx="2">
            <a:schemeClr val="accent5"/>
          </a:fillRef>
          <a:effectRef idx="1">
            <a:schemeClr val="accent5"/>
          </a:effectRef>
          <a:fontRef idx="minor">
            <a:schemeClr val="dk1"/>
          </a:fontRef>
        </p:style>
      </p:pic>
      <p:pic>
        <p:nvPicPr>
          <p:cNvPr id="22" name="Immagine 21">
            <a:extLst>
              <a:ext uri="{FF2B5EF4-FFF2-40B4-BE49-F238E27FC236}">
                <a16:creationId xmlns:a16="http://schemas.microsoft.com/office/drawing/2014/main" id="{A455FCB6-0241-6E13-DC76-6466B9C7CDDF}"/>
              </a:ext>
            </a:extLst>
          </p:cNvPr>
          <p:cNvPicPr>
            <a:picLocks noChangeAspect="1"/>
          </p:cNvPicPr>
          <p:nvPr/>
        </p:nvPicPr>
        <p:blipFill rotWithShape="1">
          <a:blip r:embed="rId9"/>
          <a:srcRect l="20273" t="1319" b="75642"/>
          <a:stretch/>
        </p:blipFill>
        <p:spPr>
          <a:xfrm>
            <a:off x="1014983" y="3752624"/>
            <a:ext cx="3768356" cy="346347"/>
          </a:xfrm>
          <a:prstGeom prst="rect">
            <a:avLst/>
          </a:prstGeom>
        </p:spPr>
        <p:style>
          <a:lnRef idx="1">
            <a:schemeClr val="accent6"/>
          </a:lnRef>
          <a:fillRef idx="2">
            <a:schemeClr val="accent6"/>
          </a:fillRef>
          <a:effectRef idx="1">
            <a:schemeClr val="accent6"/>
          </a:effectRef>
          <a:fontRef idx="minor">
            <a:schemeClr val="dk1"/>
          </a:fontRef>
        </p:style>
      </p:pic>
      <p:sp>
        <p:nvSpPr>
          <p:cNvPr id="35" name="Rettangolo 34">
            <a:extLst>
              <a:ext uri="{FF2B5EF4-FFF2-40B4-BE49-F238E27FC236}">
                <a16:creationId xmlns:a16="http://schemas.microsoft.com/office/drawing/2014/main" id="{1F6748C7-E0CA-EABE-9010-4E8E8E9D50F1}"/>
              </a:ext>
            </a:extLst>
          </p:cNvPr>
          <p:cNvSpPr/>
          <p:nvPr/>
        </p:nvSpPr>
        <p:spPr>
          <a:xfrm>
            <a:off x="1005839" y="4098971"/>
            <a:ext cx="3777500" cy="829645"/>
          </a:xfrm>
          <a:prstGeom prst="rect">
            <a:avLst/>
          </a:prstGeom>
          <a:solidFill>
            <a:srgbClr val="7A91A8"/>
          </a:solidFill>
          <a:effectLst>
            <a:outerShdw blurRad="50800" dist="25400" dir="2700000" algn="tl" rotWithShape="0">
              <a:schemeClr val="accent6"/>
            </a:outerShdw>
          </a:effectLst>
        </p:spPr>
        <p:txBody>
          <a:bodyPr vert="horz" lIns="91440" tIns="45720" rIns="91440" bIns="45720" rtlCol="0">
            <a:normAutofit fontScale="92500" lnSpcReduction="10000"/>
          </a:bodyPr>
          <a:lstStyle/>
          <a:p>
            <a:pPr eaLnBrk="1" hangingPunct="1">
              <a:lnSpc>
                <a:spcPct val="90000"/>
              </a:lnSpc>
              <a:spcAft>
                <a:spcPts val="600"/>
              </a:spcAft>
            </a:pPr>
            <a:r>
              <a:rPr lang="en-US" sz="1400" b="1" kern="1200" dirty="0" err="1">
                <a:solidFill>
                  <a:schemeClr val="bg1"/>
                </a:solidFill>
                <a:latin typeface="Arial Narrow" panose="020B0606020202030204" pitchFamily="34" charset="0"/>
                <a:ea typeface="+mj-ea"/>
                <a:cs typeface="+mj-cs"/>
              </a:rPr>
              <a:t>Settore</a:t>
            </a:r>
            <a:r>
              <a:rPr lang="en-US" sz="1400" b="1" kern="1200" dirty="0">
                <a:solidFill>
                  <a:schemeClr val="bg1"/>
                </a:solidFill>
                <a:latin typeface="Arial Narrow" panose="020B0606020202030204" pitchFamily="34" charset="0"/>
                <a:ea typeface="+mj-ea"/>
                <a:cs typeface="+mj-cs"/>
              </a:rPr>
              <a:t> </a:t>
            </a:r>
            <a:r>
              <a:rPr lang="en-US" sz="1400" b="1" kern="1200" dirty="0" err="1">
                <a:solidFill>
                  <a:schemeClr val="bg1"/>
                </a:solidFill>
                <a:latin typeface="Arial Narrow" panose="020B0606020202030204" pitchFamily="34" charset="0"/>
                <a:ea typeface="+mj-ea"/>
                <a:cs typeface="+mj-cs"/>
              </a:rPr>
              <a:t>Monitoraggio</a:t>
            </a:r>
            <a:r>
              <a:rPr lang="en-US" sz="1400" b="1" dirty="0">
                <a:solidFill>
                  <a:schemeClr val="bg1"/>
                </a:solidFill>
                <a:latin typeface="Arial Narrow" panose="020B0606020202030204" pitchFamily="34" charset="0"/>
                <a:ea typeface="+mj-ea"/>
                <a:cs typeface="+mj-cs"/>
              </a:rPr>
              <a:t>, </a:t>
            </a:r>
            <a:r>
              <a:rPr lang="en-US" sz="1400" b="1" dirty="0" err="1">
                <a:solidFill>
                  <a:schemeClr val="bg1"/>
                </a:solidFill>
                <a:latin typeface="Arial Narrow" panose="020B0606020202030204" pitchFamily="34" charset="0"/>
                <a:ea typeface="+mj-ea"/>
                <a:cs typeface="+mj-cs"/>
              </a:rPr>
              <a:t>analisi</a:t>
            </a:r>
            <a:r>
              <a:rPr lang="en-US" sz="1400" b="1" dirty="0">
                <a:solidFill>
                  <a:schemeClr val="bg1"/>
                </a:solidFill>
                <a:latin typeface="Arial Narrow" panose="020B0606020202030204" pitchFamily="34" charset="0"/>
                <a:ea typeface="+mj-ea"/>
                <a:cs typeface="+mj-cs"/>
              </a:rPr>
              <a:t> e </a:t>
            </a:r>
            <a:r>
              <a:rPr lang="en-US" sz="1400" b="1" dirty="0" err="1">
                <a:solidFill>
                  <a:schemeClr val="bg1"/>
                </a:solidFill>
                <a:latin typeface="Arial Narrow" panose="020B0606020202030204" pitchFamily="34" charset="0"/>
                <a:ea typeface="+mj-ea"/>
                <a:cs typeface="+mj-cs"/>
              </a:rPr>
              <a:t>sviluppo</a:t>
            </a:r>
            <a:r>
              <a:rPr lang="en-US" sz="1400" b="1" dirty="0">
                <a:solidFill>
                  <a:schemeClr val="bg1"/>
                </a:solidFill>
                <a:latin typeface="Arial Narrow" panose="020B0606020202030204" pitchFamily="34" charset="0"/>
                <a:ea typeface="+mj-ea"/>
                <a:cs typeface="+mj-cs"/>
              </a:rPr>
              <a:t> </a:t>
            </a:r>
            <a:r>
              <a:rPr lang="en-US" sz="1400" b="1" dirty="0" err="1">
                <a:solidFill>
                  <a:schemeClr val="bg1"/>
                </a:solidFill>
                <a:latin typeface="Arial Narrow" panose="020B0606020202030204" pitchFamily="34" charset="0"/>
                <a:ea typeface="+mj-ea"/>
                <a:cs typeface="+mj-cs"/>
              </a:rPr>
              <a:t>dei</a:t>
            </a:r>
            <a:r>
              <a:rPr lang="en-US" sz="1400" b="1" dirty="0">
                <a:solidFill>
                  <a:schemeClr val="bg1"/>
                </a:solidFill>
                <a:latin typeface="Arial Narrow" panose="020B0606020202030204" pitchFamily="34" charset="0"/>
                <a:ea typeface="+mj-ea"/>
                <a:cs typeface="+mj-cs"/>
              </a:rPr>
              <a:t> </a:t>
            </a:r>
            <a:r>
              <a:rPr lang="en-US" sz="1400" b="1" dirty="0" err="1">
                <a:solidFill>
                  <a:schemeClr val="bg1"/>
                </a:solidFill>
                <a:latin typeface="Arial Narrow" panose="020B0606020202030204" pitchFamily="34" charset="0"/>
                <a:ea typeface="+mj-ea"/>
                <a:cs typeface="+mj-cs"/>
              </a:rPr>
              <a:t>servizi</a:t>
            </a:r>
            <a:r>
              <a:rPr lang="en-US" sz="1400" b="1" dirty="0">
                <a:solidFill>
                  <a:schemeClr val="bg1"/>
                </a:solidFill>
                <a:latin typeface="Arial Narrow" panose="020B0606020202030204" pitchFamily="34" charset="0"/>
                <a:ea typeface="+mj-ea"/>
                <a:cs typeface="+mj-cs"/>
              </a:rPr>
              <a:t> </a:t>
            </a:r>
            <a:r>
              <a:rPr lang="en-US" sz="1400" b="1" dirty="0" err="1">
                <a:solidFill>
                  <a:schemeClr val="bg1"/>
                </a:solidFill>
                <a:latin typeface="Arial Narrow" panose="020B0606020202030204" pitchFamily="34" charset="0"/>
                <a:ea typeface="+mj-ea"/>
                <a:cs typeface="+mj-cs"/>
              </a:rPr>
              <a:t>bibliotecari</a:t>
            </a:r>
            <a:r>
              <a:rPr lang="en-US" sz="1400" b="1" dirty="0">
                <a:solidFill>
                  <a:schemeClr val="bg1"/>
                </a:solidFill>
                <a:latin typeface="Arial Narrow" panose="020B0606020202030204" pitchFamily="34" charset="0"/>
                <a:ea typeface="+mj-ea"/>
                <a:cs typeface="+mj-cs"/>
              </a:rPr>
              <a:t> e di reference </a:t>
            </a:r>
            <a:r>
              <a:rPr lang="en-US" sz="1400" b="1" dirty="0" err="1">
                <a:solidFill>
                  <a:schemeClr val="bg1"/>
                </a:solidFill>
                <a:latin typeface="Arial Narrow" panose="020B0606020202030204" pitchFamily="34" charset="0"/>
                <a:ea typeface="+mj-ea"/>
                <a:cs typeface="+mj-cs"/>
              </a:rPr>
              <a:t>digitale</a:t>
            </a:r>
            <a:r>
              <a:rPr lang="en-US" sz="1400" b="1" dirty="0">
                <a:solidFill>
                  <a:schemeClr val="bg1"/>
                </a:solidFill>
                <a:latin typeface="Arial Narrow" panose="020B0606020202030204" pitchFamily="34" charset="0"/>
                <a:ea typeface="+mj-ea"/>
                <a:cs typeface="+mj-cs"/>
              </a:rPr>
              <a:t> </a:t>
            </a:r>
            <a:br>
              <a:rPr lang="en-US" sz="1400" b="1" dirty="0">
                <a:solidFill>
                  <a:schemeClr val="bg1"/>
                </a:solidFill>
                <a:latin typeface="Arial Narrow" panose="020B0606020202030204" pitchFamily="34" charset="0"/>
                <a:ea typeface="+mj-ea"/>
                <a:cs typeface="+mj-cs"/>
              </a:rPr>
            </a:br>
            <a:r>
              <a:rPr lang="en-US" sz="1400" b="1" dirty="0">
                <a:solidFill>
                  <a:schemeClr val="bg1"/>
                </a:solidFill>
                <a:latin typeface="Arial Narrow" panose="020B0606020202030204" pitchFamily="34" charset="0"/>
                <a:ea typeface="+mj-ea"/>
                <a:cs typeface="+mj-cs"/>
              </a:rPr>
              <a:t>del Sistema </a:t>
            </a:r>
            <a:r>
              <a:rPr lang="en-US" sz="1400" b="1" dirty="0" err="1">
                <a:solidFill>
                  <a:schemeClr val="bg1"/>
                </a:solidFill>
                <a:latin typeface="Arial Narrow" panose="020B0606020202030204" pitchFamily="34" charset="0"/>
                <a:ea typeface="+mj-ea"/>
                <a:cs typeface="+mj-cs"/>
              </a:rPr>
              <a:t>bibliotecario</a:t>
            </a:r>
            <a:r>
              <a:rPr lang="en-US" sz="1400" b="1" dirty="0">
                <a:solidFill>
                  <a:schemeClr val="bg1"/>
                </a:solidFill>
                <a:latin typeface="Arial Narrow" panose="020B0606020202030204" pitchFamily="34" charset="0"/>
                <a:ea typeface="+mj-ea"/>
                <a:cs typeface="+mj-cs"/>
              </a:rPr>
              <a:t> Unipa</a:t>
            </a:r>
          </a:p>
          <a:p>
            <a:pPr eaLnBrk="1" hangingPunct="1">
              <a:lnSpc>
                <a:spcPct val="90000"/>
              </a:lnSpc>
              <a:spcAft>
                <a:spcPts val="600"/>
              </a:spcAft>
            </a:pPr>
            <a:r>
              <a:rPr lang="en-US" sz="1400" kern="1200" dirty="0" err="1">
                <a:solidFill>
                  <a:schemeClr val="bg1"/>
                </a:solidFill>
                <a:latin typeface="Arial Narrow" panose="020B0606020202030204" pitchFamily="34" charset="0"/>
                <a:ea typeface="+mj-ea"/>
                <a:cs typeface="+mj-cs"/>
              </a:rPr>
              <a:t>Segreteria</a:t>
            </a:r>
            <a:r>
              <a:rPr lang="en-US" sz="1400" kern="1200" dirty="0">
                <a:solidFill>
                  <a:schemeClr val="bg1"/>
                </a:solidFill>
                <a:latin typeface="Arial Narrow" panose="020B0606020202030204" pitchFamily="34" charset="0"/>
                <a:ea typeface="+mj-ea"/>
                <a:cs typeface="+mj-cs"/>
              </a:rPr>
              <a:t> </a:t>
            </a:r>
            <a:r>
              <a:rPr lang="en-US" sz="1400" kern="1200" dirty="0" err="1">
                <a:solidFill>
                  <a:schemeClr val="bg1"/>
                </a:solidFill>
                <a:latin typeface="Arial Narrow" panose="020B0606020202030204" pitchFamily="34" charset="0"/>
                <a:ea typeface="+mj-ea"/>
                <a:cs typeface="+mj-cs"/>
              </a:rPr>
              <a:t>tecnica</a:t>
            </a:r>
            <a:r>
              <a:rPr lang="en-US" sz="1400" kern="1200" dirty="0">
                <a:solidFill>
                  <a:schemeClr val="bg1"/>
                </a:solidFill>
                <a:latin typeface="Arial Narrow" panose="020B0606020202030204" pitchFamily="34" charset="0"/>
                <a:ea typeface="+mj-ea"/>
                <a:cs typeface="+mj-cs"/>
              </a:rPr>
              <a:t> Unipa Springer: </a:t>
            </a:r>
            <a:r>
              <a:rPr lang="en-US" sz="1400" dirty="0">
                <a:solidFill>
                  <a:schemeClr val="bg1"/>
                </a:solidFill>
                <a:latin typeface="Arial Narrow" panose="020B0606020202030204" pitchFamily="34" charset="0"/>
                <a:ea typeface="+mj-ea"/>
                <a:cs typeface="+mj-cs"/>
              </a:rPr>
              <a:t>unipaspringer@unipa.it</a:t>
            </a:r>
            <a:endParaRPr lang="en-US" sz="1400" dirty="0">
              <a:solidFill>
                <a:schemeClr val="tx1">
                  <a:alpha val="60000"/>
                </a:schemeClr>
              </a:solidFill>
              <a:latin typeface="Arial Narrow" panose="020B0606020202030204" pitchFamily="34" charset="0"/>
              <a:cs typeface="+mn-cs"/>
            </a:endParaRPr>
          </a:p>
        </p:txBody>
      </p:sp>
    </p:spTree>
    <p:extLst>
      <p:ext uri="{BB962C8B-B14F-4D97-AF65-F5344CB8AC3E}">
        <p14:creationId xmlns:p14="http://schemas.microsoft.com/office/powerpoint/2010/main" val="3151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1A3991E-1EB8-48C1-9E7E-378A6BE60A57}"/>
              </a:ext>
            </a:extLst>
          </p:cNvPr>
          <p:cNvPicPr>
            <a:picLocks noChangeAspect="1"/>
          </p:cNvPicPr>
          <p:nvPr/>
        </p:nvPicPr>
        <p:blipFill rotWithShape="1">
          <a:blip r:embed="rId2"/>
          <a:srcRect l="7279" t="18526" r="35928"/>
          <a:stretch/>
        </p:blipFill>
        <p:spPr>
          <a:xfrm>
            <a:off x="0" y="201168"/>
            <a:ext cx="4187478" cy="3634415"/>
          </a:xfrm>
          <a:prstGeom prst="rect">
            <a:avLst/>
          </a:prstGeom>
          <a:effectLst>
            <a:outerShdw blurRad="50800" dist="50800" dir="5400000" algn="ctr" rotWithShape="0">
              <a:schemeClr val="accent2"/>
            </a:outerShdw>
          </a:effectLst>
        </p:spPr>
      </p:pic>
      <p:pic>
        <p:nvPicPr>
          <p:cNvPr id="3" name="Immagine 2">
            <a:extLst>
              <a:ext uri="{FF2B5EF4-FFF2-40B4-BE49-F238E27FC236}">
                <a16:creationId xmlns:a16="http://schemas.microsoft.com/office/drawing/2014/main" id="{58DF1276-04E6-4944-A10B-2ACCAEC18E66}"/>
              </a:ext>
            </a:extLst>
          </p:cNvPr>
          <p:cNvPicPr>
            <a:picLocks noChangeAspect="1"/>
          </p:cNvPicPr>
          <p:nvPr/>
        </p:nvPicPr>
        <p:blipFill rotWithShape="1">
          <a:blip r:embed="rId3"/>
          <a:srcRect l="164" t="-5254" r="7312" b="24165"/>
          <a:stretch/>
        </p:blipFill>
        <p:spPr>
          <a:xfrm>
            <a:off x="0" y="4069080"/>
            <a:ext cx="6459764" cy="2587752"/>
          </a:xfrm>
          <a:prstGeom prst="rect">
            <a:avLst/>
          </a:prstGeom>
          <a:effectLst>
            <a:outerShdw blurRad="50800" dist="50800" dir="5400000" algn="ctr" rotWithShape="0">
              <a:schemeClr val="accent2"/>
            </a:outerShdw>
          </a:effectLst>
        </p:spPr>
      </p:pic>
      <p:sp>
        <p:nvSpPr>
          <p:cNvPr id="2" name="Rettangolo 1">
            <a:extLst>
              <a:ext uri="{FF2B5EF4-FFF2-40B4-BE49-F238E27FC236}">
                <a16:creationId xmlns:a16="http://schemas.microsoft.com/office/drawing/2014/main" id="{61F3A5C7-2CCB-58C5-B222-0ED9BA9B422B}"/>
              </a:ext>
            </a:extLst>
          </p:cNvPr>
          <p:cNvSpPr/>
          <p:nvPr/>
        </p:nvSpPr>
        <p:spPr>
          <a:xfrm>
            <a:off x="4414351" y="199919"/>
            <a:ext cx="4589813" cy="4210417"/>
          </a:xfrm>
          <a:prstGeom prst="rect">
            <a:avLst/>
          </a:prstGeom>
          <a:solidFill>
            <a:srgbClr val="7A91A8"/>
          </a:solidFill>
          <a:effectLst>
            <a:glow rad="63500">
              <a:schemeClr val="accent3">
                <a:satMod val="175000"/>
                <a:alpha val="40000"/>
              </a:schemeClr>
            </a:glow>
            <a:outerShdw blurRad="50800" dist="38100" dir="2700000" algn="tl" rotWithShape="0">
              <a:schemeClr val="accent2"/>
            </a:outerShdw>
          </a:effectLst>
        </p:spPr>
        <p:txBody>
          <a:bodyPr vert="horz" lIns="91440" tIns="45720" rIns="91440" bIns="45720" rtlCol="0">
            <a:normAutofit fontScale="92500" lnSpcReduction="10000"/>
          </a:bodyPr>
          <a:lstStyle/>
          <a:p>
            <a:pPr eaLnBrk="1" hangingPunct="1">
              <a:lnSpc>
                <a:spcPct val="90000"/>
              </a:lnSpc>
              <a:spcAft>
                <a:spcPts val="600"/>
              </a:spcAft>
            </a:pPr>
            <a:r>
              <a:rPr lang="en-US" sz="4000" b="1" kern="1200" dirty="0">
                <a:solidFill>
                  <a:schemeClr val="bg1"/>
                </a:solidFill>
                <a:latin typeface="+mj-lt"/>
                <a:ea typeface="+mj-ea"/>
                <a:cs typeface="+mj-cs"/>
              </a:rPr>
              <a:t>2013-2018</a:t>
            </a:r>
          </a:p>
          <a:p>
            <a:pPr eaLnBrk="1" hangingPunct="1">
              <a:lnSpc>
                <a:spcPct val="90000"/>
              </a:lnSpc>
              <a:spcAft>
                <a:spcPts val="600"/>
              </a:spcAft>
            </a:pPr>
            <a:r>
              <a:rPr lang="en-US" sz="2400" dirty="0">
                <a:solidFill>
                  <a:schemeClr val="bg1"/>
                </a:solidFill>
                <a:latin typeface="+mn-lt"/>
                <a:cs typeface="+mn-cs"/>
              </a:rPr>
              <a:t>August 2013: The University of Palermo and the international publisher Springer sign an agreement for a joint Unipa Springer branded initiative.</a:t>
            </a:r>
          </a:p>
          <a:p>
            <a:pPr eaLnBrk="1" hangingPunct="1">
              <a:lnSpc>
                <a:spcPct val="90000"/>
              </a:lnSpc>
              <a:spcAft>
                <a:spcPts val="600"/>
              </a:spcAft>
            </a:pPr>
            <a:endParaRPr lang="en-US" sz="2400" dirty="0">
              <a:solidFill>
                <a:schemeClr val="bg1"/>
              </a:solidFill>
              <a:latin typeface="+mn-lt"/>
              <a:cs typeface="+mn-cs"/>
            </a:endParaRPr>
          </a:p>
          <a:p>
            <a:pPr eaLnBrk="1" hangingPunct="1">
              <a:lnSpc>
                <a:spcPct val="90000"/>
              </a:lnSpc>
              <a:spcAft>
                <a:spcPts val="600"/>
              </a:spcAft>
            </a:pPr>
            <a:r>
              <a:rPr lang="en-US" sz="2400" dirty="0">
                <a:solidFill>
                  <a:schemeClr val="bg1"/>
                </a:solidFill>
                <a:latin typeface="+mn-lt"/>
                <a:cs typeface="+mn-cs"/>
              </a:rPr>
              <a:t>October 2014: Unipa Springer Series technical secretariat is assigned to the Digital Library Sector of Unipa Library System. Work begins to support the first Editorial Committee with </a:t>
            </a:r>
            <a:br>
              <a:rPr lang="en-US" sz="2400" dirty="0">
                <a:solidFill>
                  <a:schemeClr val="bg1"/>
                </a:solidFill>
                <a:latin typeface="+mn-lt"/>
                <a:cs typeface="+mn-cs"/>
              </a:rPr>
            </a:br>
            <a:r>
              <a:rPr lang="en-US" sz="2400" dirty="0">
                <a:solidFill>
                  <a:schemeClr val="bg1"/>
                </a:solidFill>
                <a:latin typeface="+mn-lt"/>
                <a:cs typeface="+mn-cs"/>
              </a:rPr>
              <a:t>Prof. </a:t>
            </a:r>
            <a:r>
              <a:rPr lang="en-US" sz="2400" dirty="0" err="1">
                <a:solidFill>
                  <a:schemeClr val="bg1"/>
                </a:solidFill>
                <a:latin typeface="+mn-lt"/>
                <a:cs typeface="+mn-cs"/>
              </a:rPr>
              <a:t>Amenta</a:t>
            </a:r>
            <a:r>
              <a:rPr lang="en-US" sz="2400" dirty="0">
                <a:solidFill>
                  <a:schemeClr val="bg1"/>
                </a:solidFill>
                <a:latin typeface="+mn-lt"/>
                <a:cs typeface="+mn-cs"/>
              </a:rPr>
              <a:t> Editor-in-Chief.</a:t>
            </a:r>
            <a:endParaRPr lang="en-US" sz="1400" dirty="0">
              <a:solidFill>
                <a:schemeClr val="bg1"/>
              </a:solidFill>
              <a:latin typeface="+mn-lt"/>
              <a:cs typeface="+mn-cs"/>
            </a:endParaRPr>
          </a:p>
          <a:p>
            <a:pPr indent="-228600" eaLnBrk="1" hangingPunct="1">
              <a:lnSpc>
                <a:spcPct val="90000"/>
              </a:lnSpc>
              <a:spcAft>
                <a:spcPts val="600"/>
              </a:spcAft>
              <a:buFont typeface="Arial" panose="020B0604020202020204" pitchFamily="34" charset="0"/>
              <a:buChar char="•"/>
            </a:pPr>
            <a:endParaRPr lang="en-US" sz="1400" dirty="0">
              <a:solidFill>
                <a:schemeClr val="tx1">
                  <a:alpha val="60000"/>
                </a:schemeClr>
              </a:solidFill>
              <a:latin typeface="+mn-lt"/>
              <a:cs typeface="+mn-cs"/>
            </a:endParaRPr>
          </a:p>
        </p:txBody>
      </p:sp>
      <p:pic>
        <p:nvPicPr>
          <p:cNvPr id="4" name="Immagine 3">
            <a:extLst>
              <a:ext uri="{FF2B5EF4-FFF2-40B4-BE49-F238E27FC236}">
                <a16:creationId xmlns:a16="http://schemas.microsoft.com/office/drawing/2014/main" id="{0FA78C50-D5E1-3279-5946-BA533E381CF3}"/>
              </a:ext>
            </a:extLst>
          </p:cNvPr>
          <p:cNvPicPr>
            <a:picLocks noChangeAspect="1"/>
          </p:cNvPicPr>
          <p:nvPr/>
        </p:nvPicPr>
        <p:blipFill>
          <a:blip r:embed="rId4"/>
          <a:stretch>
            <a:fillRect/>
          </a:stretch>
        </p:blipFill>
        <p:spPr>
          <a:xfrm>
            <a:off x="6830735" y="5342698"/>
            <a:ext cx="1944793" cy="591363"/>
          </a:xfrm>
          <a:prstGeom prst="rect">
            <a:avLst/>
          </a:prstGeom>
        </p:spPr>
      </p:pic>
      <p:sp>
        <p:nvSpPr>
          <p:cNvPr id="6" name="CasellaDiTesto 5">
            <a:extLst>
              <a:ext uri="{FF2B5EF4-FFF2-40B4-BE49-F238E27FC236}">
                <a16:creationId xmlns:a16="http://schemas.microsoft.com/office/drawing/2014/main" id="{1E5FA0C1-8226-E1BD-DB5C-9309CEE4ABDB}"/>
              </a:ext>
            </a:extLst>
          </p:cNvPr>
          <p:cNvSpPr txBox="1"/>
          <p:nvPr/>
        </p:nvSpPr>
        <p:spPr>
          <a:xfrm>
            <a:off x="5657460" y="6094892"/>
            <a:ext cx="3346704" cy="307777"/>
          </a:xfrm>
          <a:prstGeom prst="rect">
            <a:avLst/>
          </a:prstGeom>
          <a:noFill/>
        </p:spPr>
        <p:txBody>
          <a:bodyPr wrap="square">
            <a:spAutoFit/>
          </a:bodyPr>
          <a:lstStyle/>
          <a:p>
            <a:r>
              <a:rPr lang="it-IT" sz="1400" dirty="0">
                <a:solidFill>
                  <a:srgbClr val="7A91A8"/>
                </a:solidFill>
              </a:rPr>
              <a:t>https://www.unipa.it/strutture/springer/</a:t>
            </a:r>
          </a:p>
        </p:txBody>
      </p:sp>
    </p:spTree>
    <p:extLst>
      <p:ext uri="{BB962C8B-B14F-4D97-AF65-F5344CB8AC3E}">
        <p14:creationId xmlns:p14="http://schemas.microsoft.com/office/powerpoint/2010/main" val="366174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48480D8F-B69E-43AB-9A76-61B21E9FD2A2}"/>
              </a:ext>
            </a:extLst>
          </p:cNvPr>
          <p:cNvPicPr>
            <a:picLocks noChangeAspect="1"/>
          </p:cNvPicPr>
          <p:nvPr/>
        </p:nvPicPr>
        <p:blipFill>
          <a:blip r:embed="rId2"/>
          <a:stretch>
            <a:fillRect/>
          </a:stretch>
        </p:blipFill>
        <p:spPr>
          <a:xfrm>
            <a:off x="4000844" y="144016"/>
            <a:ext cx="5143156" cy="4361643"/>
          </a:xfrm>
          <a:prstGeom prst="rect">
            <a:avLst/>
          </a:prstGeom>
          <a:effectLst>
            <a:outerShdw blurRad="50800" dist="50800" dir="5400000" algn="ctr" rotWithShape="0">
              <a:schemeClr val="accent2"/>
            </a:outerShdw>
          </a:effectLst>
        </p:spPr>
      </p:pic>
      <p:sp>
        <p:nvSpPr>
          <p:cNvPr id="3" name="Rettangolo 2"/>
          <p:cNvSpPr/>
          <p:nvPr/>
        </p:nvSpPr>
        <p:spPr>
          <a:xfrm>
            <a:off x="5004048" y="692696"/>
            <a:ext cx="3574227" cy="6021288"/>
          </a:xfrm>
          <a:prstGeom prst="rect">
            <a:avLst/>
          </a:prstGeom>
        </p:spPr>
        <p:txBody>
          <a:bodyPr vert="horz" lIns="91440" tIns="45720" rIns="91440" bIns="45720" rtlCol="0">
            <a:normAutofit/>
          </a:bodyPr>
          <a:lstStyle/>
          <a:p>
            <a:pPr indent="-228600" eaLnBrk="1" hangingPunct="1">
              <a:lnSpc>
                <a:spcPct val="90000"/>
              </a:lnSpc>
              <a:spcAft>
                <a:spcPts val="600"/>
              </a:spcAft>
              <a:buFont typeface="Arial" panose="020B0604020202020204" pitchFamily="34" charset="0"/>
              <a:buChar char="•"/>
            </a:pPr>
            <a:endParaRPr lang="en-US" sz="1400">
              <a:solidFill>
                <a:schemeClr val="tx1">
                  <a:alpha val="60000"/>
                </a:schemeClr>
              </a:solidFill>
              <a:latin typeface="+mn-lt"/>
              <a:cs typeface="+mn-cs"/>
            </a:endParaRPr>
          </a:p>
          <a:p>
            <a:pPr indent="-228600" eaLnBrk="1" hangingPunct="1">
              <a:lnSpc>
                <a:spcPct val="90000"/>
              </a:lnSpc>
              <a:spcAft>
                <a:spcPts val="600"/>
              </a:spcAft>
              <a:buFont typeface="Arial" panose="020B0604020202020204" pitchFamily="34" charset="0"/>
              <a:buChar char="•"/>
            </a:pPr>
            <a:endParaRPr lang="en-US" sz="1400">
              <a:solidFill>
                <a:schemeClr val="tx1">
                  <a:alpha val="60000"/>
                </a:schemeClr>
              </a:solidFill>
              <a:latin typeface="+mn-lt"/>
              <a:cs typeface="+mn-cs"/>
            </a:endParaRPr>
          </a:p>
          <a:p>
            <a:pPr indent="-228600" eaLnBrk="1" hangingPunct="1">
              <a:lnSpc>
                <a:spcPct val="90000"/>
              </a:lnSpc>
              <a:spcAft>
                <a:spcPts val="600"/>
              </a:spcAft>
              <a:buFont typeface="Arial" panose="020B0604020202020204" pitchFamily="34" charset="0"/>
              <a:buChar char="•"/>
            </a:pPr>
            <a:endParaRPr lang="en-US" sz="1400">
              <a:solidFill>
                <a:schemeClr val="tx1">
                  <a:alpha val="60000"/>
                </a:schemeClr>
              </a:solidFill>
              <a:latin typeface="+mn-lt"/>
              <a:cs typeface="+mn-cs"/>
            </a:endParaRPr>
          </a:p>
          <a:p>
            <a:pPr indent="-228600" eaLnBrk="1" hangingPunct="1">
              <a:lnSpc>
                <a:spcPct val="90000"/>
              </a:lnSpc>
              <a:spcAft>
                <a:spcPts val="600"/>
              </a:spcAft>
              <a:buFont typeface="Arial" panose="020B0604020202020204" pitchFamily="34" charset="0"/>
              <a:buChar char="•"/>
            </a:pPr>
            <a:endParaRPr lang="en-US" sz="1400">
              <a:solidFill>
                <a:schemeClr val="tx1">
                  <a:alpha val="60000"/>
                </a:schemeClr>
              </a:solidFill>
              <a:latin typeface="+mn-lt"/>
              <a:cs typeface="+mn-cs"/>
            </a:endParaRPr>
          </a:p>
          <a:p>
            <a:pPr indent="-228600" eaLnBrk="1" hangingPunct="1">
              <a:lnSpc>
                <a:spcPct val="90000"/>
              </a:lnSpc>
              <a:spcAft>
                <a:spcPts val="600"/>
              </a:spcAft>
              <a:buFont typeface="Arial" panose="020B0604020202020204" pitchFamily="34" charset="0"/>
              <a:buChar char="•"/>
            </a:pPr>
            <a:endParaRPr lang="en-US" sz="1400">
              <a:solidFill>
                <a:schemeClr val="tx1">
                  <a:alpha val="60000"/>
                </a:schemeClr>
              </a:solidFill>
              <a:latin typeface="+mn-lt"/>
              <a:cs typeface="+mn-cs"/>
            </a:endParaRPr>
          </a:p>
        </p:txBody>
      </p:sp>
      <p:sp>
        <p:nvSpPr>
          <p:cNvPr id="2" name="Rettangolo 1">
            <a:extLst>
              <a:ext uri="{FF2B5EF4-FFF2-40B4-BE49-F238E27FC236}">
                <a16:creationId xmlns:a16="http://schemas.microsoft.com/office/drawing/2014/main" id="{6F893D90-0E68-1129-72BD-0FBF2D3922BC}"/>
              </a:ext>
            </a:extLst>
          </p:cNvPr>
          <p:cNvSpPr/>
          <p:nvPr/>
        </p:nvSpPr>
        <p:spPr>
          <a:xfrm>
            <a:off x="410850" y="212608"/>
            <a:ext cx="3383910" cy="1853936"/>
          </a:xfrm>
          <a:prstGeom prst="rect">
            <a:avLst/>
          </a:prstGeom>
          <a:solidFill>
            <a:srgbClr val="7A91A8"/>
          </a:solidFill>
          <a:effectLst>
            <a:glow rad="63500">
              <a:schemeClr val="accent3">
                <a:satMod val="175000"/>
                <a:alpha val="40000"/>
              </a:schemeClr>
            </a:glow>
            <a:outerShdw blurRad="50800" dist="38100" dir="2700000" algn="tl" rotWithShape="0">
              <a:schemeClr val="accent2"/>
            </a:outerShdw>
          </a:effectLst>
        </p:spPr>
        <p:txBody>
          <a:bodyPr vert="horz" lIns="91440" tIns="45720" rIns="91440" bIns="45720" rtlCol="0">
            <a:normAutofit fontScale="47500" lnSpcReduction="20000"/>
          </a:bodyPr>
          <a:lstStyle/>
          <a:p>
            <a:pPr eaLnBrk="1" hangingPunct="1">
              <a:lnSpc>
                <a:spcPct val="90000"/>
              </a:lnSpc>
              <a:spcAft>
                <a:spcPts val="600"/>
              </a:spcAft>
            </a:pPr>
            <a:r>
              <a:rPr lang="it-IT" sz="4000" b="1" dirty="0">
                <a:solidFill>
                  <a:schemeClr val="bg1"/>
                </a:solidFill>
                <a:latin typeface="+mj-lt"/>
                <a:ea typeface="+mj-ea"/>
                <a:cs typeface="+mj-cs"/>
              </a:rPr>
              <a:t>2016: </a:t>
            </a:r>
          </a:p>
          <a:p>
            <a:pPr eaLnBrk="1" hangingPunct="1">
              <a:lnSpc>
                <a:spcPct val="90000"/>
              </a:lnSpc>
              <a:spcAft>
                <a:spcPts val="600"/>
              </a:spcAft>
            </a:pPr>
            <a:r>
              <a:rPr lang="en-US" sz="4000" b="1" dirty="0">
                <a:solidFill>
                  <a:schemeClr val="bg1"/>
                </a:solidFill>
                <a:latin typeface="+mj-lt"/>
                <a:ea typeface="+mj-ea"/>
                <a:cs typeface="+mj-cs"/>
              </a:rPr>
              <a:t>the first 3 volumes of the series are released</a:t>
            </a:r>
          </a:p>
          <a:p>
            <a:pPr eaLnBrk="1" hangingPunct="1">
              <a:lnSpc>
                <a:spcPct val="90000"/>
              </a:lnSpc>
              <a:spcAft>
                <a:spcPts val="600"/>
              </a:spcAft>
            </a:pPr>
            <a:endParaRPr lang="it-IT" sz="4000" b="1" dirty="0">
              <a:solidFill>
                <a:schemeClr val="bg1"/>
              </a:solidFill>
              <a:latin typeface="+mj-lt"/>
              <a:ea typeface="+mj-ea"/>
              <a:cs typeface="+mj-cs"/>
            </a:endParaRPr>
          </a:p>
          <a:p>
            <a:pPr eaLnBrk="1" hangingPunct="1">
              <a:lnSpc>
                <a:spcPct val="90000"/>
              </a:lnSpc>
              <a:spcAft>
                <a:spcPts val="600"/>
              </a:spcAft>
            </a:pPr>
            <a:r>
              <a:rPr lang="it-IT" sz="4000" b="1" dirty="0">
                <a:solidFill>
                  <a:schemeClr val="bg1"/>
                </a:solidFill>
                <a:latin typeface="+mj-lt"/>
                <a:ea typeface="+mj-ea"/>
                <a:cs typeface="+mj-cs"/>
              </a:rPr>
              <a:t>June 2017: </a:t>
            </a:r>
          </a:p>
          <a:p>
            <a:pPr eaLnBrk="1" hangingPunct="1">
              <a:lnSpc>
                <a:spcPct val="90000"/>
              </a:lnSpc>
              <a:spcAft>
                <a:spcPts val="600"/>
              </a:spcAft>
            </a:pPr>
            <a:r>
              <a:rPr lang="en-US" sz="4000" b="1" dirty="0">
                <a:solidFill>
                  <a:schemeClr val="bg1"/>
                </a:solidFill>
                <a:latin typeface="+mj-lt"/>
                <a:ea typeface="+mj-ea"/>
                <a:cs typeface="+mj-cs"/>
              </a:rPr>
              <a:t>the agreement is renewed (without changes)</a:t>
            </a:r>
            <a:endParaRPr lang="it-IT" sz="4000" b="1" dirty="0">
              <a:solidFill>
                <a:schemeClr val="bg1"/>
              </a:solidFill>
              <a:latin typeface="+mj-lt"/>
              <a:ea typeface="+mj-ea"/>
              <a:cs typeface="+mj-cs"/>
            </a:endParaRPr>
          </a:p>
        </p:txBody>
      </p:sp>
      <p:sp>
        <p:nvSpPr>
          <p:cNvPr id="4" name="Rettangolo 3">
            <a:extLst>
              <a:ext uri="{FF2B5EF4-FFF2-40B4-BE49-F238E27FC236}">
                <a16:creationId xmlns:a16="http://schemas.microsoft.com/office/drawing/2014/main" id="{F94DB765-86DB-1C1E-9226-13D1A58043D4}"/>
              </a:ext>
            </a:extLst>
          </p:cNvPr>
          <p:cNvSpPr/>
          <p:nvPr/>
        </p:nvSpPr>
        <p:spPr>
          <a:xfrm>
            <a:off x="410850" y="2818731"/>
            <a:ext cx="3383910" cy="2980936"/>
          </a:xfrm>
          <a:prstGeom prst="rect">
            <a:avLst/>
          </a:prstGeom>
          <a:solidFill>
            <a:srgbClr val="7A91A8"/>
          </a:solidFill>
          <a:effectLst>
            <a:glow rad="63500">
              <a:schemeClr val="accent3">
                <a:satMod val="175000"/>
                <a:alpha val="40000"/>
              </a:schemeClr>
            </a:glow>
            <a:outerShdw blurRad="50800" dist="38100" dir="2700000" algn="tl" rotWithShape="0">
              <a:schemeClr val="accent2"/>
            </a:outerShdw>
          </a:effectLst>
        </p:spPr>
        <p:txBody>
          <a:bodyPr vert="horz" lIns="91440" tIns="45720" rIns="91440" bIns="45720" rtlCol="0">
            <a:normAutofit fontScale="40000" lnSpcReduction="20000"/>
          </a:bodyPr>
          <a:lstStyle/>
          <a:p>
            <a:pPr eaLnBrk="1" hangingPunct="1">
              <a:lnSpc>
                <a:spcPct val="120000"/>
              </a:lnSpc>
              <a:spcAft>
                <a:spcPts val="600"/>
              </a:spcAft>
            </a:pPr>
            <a:r>
              <a:rPr lang="it-IT" sz="4000" b="1" dirty="0" err="1">
                <a:solidFill>
                  <a:schemeClr val="bg1"/>
                </a:solidFill>
                <a:latin typeface="+mj-lt"/>
                <a:ea typeface="+mj-ea"/>
                <a:cs typeface="+mj-cs"/>
              </a:rPr>
              <a:t>July</a:t>
            </a:r>
            <a:r>
              <a:rPr lang="it-IT" sz="4000" b="1" dirty="0">
                <a:solidFill>
                  <a:schemeClr val="bg1"/>
                </a:solidFill>
                <a:latin typeface="+mj-lt"/>
                <a:ea typeface="+mj-ea"/>
                <a:cs typeface="+mj-cs"/>
              </a:rPr>
              <a:t> 2017:  </a:t>
            </a:r>
          </a:p>
          <a:p>
            <a:pPr eaLnBrk="1" hangingPunct="1">
              <a:lnSpc>
                <a:spcPct val="120000"/>
              </a:lnSpc>
              <a:spcAft>
                <a:spcPts val="600"/>
              </a:spcAft>
            </a:pPr>
            <a:r>
              <a:rPr lang="en-US" sz="4000" b="1" dirty="0">
                <a:solidFill>
                  <a:schemeClr val="bg1"/>
                </a:solidFill>
                <a:latin typeface="+mj-lt"/>
                <a:ea typeface="+mj-ea"/>
                <a:cs typeface="+mj-cs"/>
              </a:rPr>
              <a:t>Following the </a:t>
            </a:r>
            <a:r>
              <a:rPr lang="en-US" sz="4000" b="1" dirty="0" err="1">
                <a:solidFill>
                  <a:schemeClr val="bg1"/>
                </a:solidFill>
                <a:latin typeface="+mj-lt"/>
                <a:ea typeface="+mj-ea"/>
                <a:cs typeface="+mj-cs"/>
              </a:rPr>
              <a:t>reorganisation</a:t>
            </a:r>
            <a:r>
              <a:rPr lang="en-US" sz="4000" b="1" dirty="0">
                <a:solidFill>
                  <a:schemeClr val="bg1"/>
                </a:solidFill>
                <a:latin typeface="+mj-lt"/>
                <a:ea typeface="+mj-ea"/>
                <a:cs typeface="+mj-cs"/>
              </a:rPr>
              <a:t> of the University's Central Administration and the redefinition of the structure of the University Library System,</a:t>
            </a:r>
            <a:endParaRPr lang="it-IT" sz="4000" b="1" dirty="0">
              <a:solidFill>
                <a:schemeClr val="bg1"/>
              </a:solidFill>
              <a:latin typeface="+mj-lt"/>
              <a:ea typeface="+mj-ea"/>
              <a:cs typeface="+mj-cs"/>
            </a:endParaRPr>
          </a:p>
          <a:p>
            <a:pPr eaLnBrk="1" hangingPunct="1">
              <a:lnSpc>
                <a:spcPct val="120000"/>
              </a:lnSpc>
              <a:spcAft>
                <a:spcPts val="600"/>
              </a:spcAft>
            </a:pPr>
            <a:r>
              <a:rPr lang="it-IT" sz="4000" b="1" dirty="0">
                <a:solidFill>
                  <a:schemeClr val="bg1"/>
                </a:solidFill>
                <a:latin typeface="+mj-lt"/>
                <a:ea typeface="+mj-ea"/>
                <a:cs typeface="+mj-cs"/>
              </a:rPr>
              <a:t>Unipa Springer technical </a:t>
            </a:r>
            <a:r>
              <a:rPr lang="it-IT" sz="4000" b="1" dirty="0" err="1">
                <a:solidFill>
                  <a:schemeClr val="bg1"/>
                </a:solidFill>
                <a:latin typeface="+mj-lt"/>
                <a:ea typeface="+mj-ea"/>
                <a:cs typeface="+mj-cs"/>
              </a:rPr>
              <a:t>secretariat</a:t>
            </a:r>
            <a:r>
              <a:rPr lang="it-IT" sz="4000" b="1" dirty="0">
                <a:solidFill>
                  <a:schemeClr val="bg1"/>
                </a:solidFill>
                <a:latin typeface="+mj-lt"/>
                <a:ea typeface="+mj-ea"/>
                <a:cs typeface="+mj-cs"/>
              </a:rPr>
              <a:t> </a:t>
            </a:r>
            <a:r>
              <a:rPr lang="it-IT" sz="4000" b="1" dirty="0" err="1">
                <a:solidFill>
                  <a:schemeClr val="bg1"/>
                </a:solidFill>
                <a:latin typeface="+mj-lt"/>
                <a:ea typeface="+mj-ea"/>
                <a:cs typeface="+mj-cs"/>
              </a:rPr>
              <a:t>is</a:t>
            </a:r>
            <a:r>
              <a:rPr lang="it-IT" sz="4000" b="1" dirty="0">
                <a:solidFill>
                  <a:schemeClr val="bg1"/>
                </a:solidFill>
                <a:latin typeface="+mj-lt"/>
                <a:ea typeface="+mj-ea"/>
                <a:cs typeface="+mj-cs"/>
              </a:rPr>
              <a:t> </a:t>
            </a:r>
            <a:r>
              <a:rPr lang="it-IT" sz="4000" b="1" dirty="0" err="1">
                <a:solidFill>
                  <a:schemeClr val="bg1"/>
                </a:solidFill>
                <a:latin typeface="+mj-lt"/>
                <a:ea typeface="+mj-ea"/>
                <a:cs typeface="+mj-cs"/>
              </a:rPr>
              <a:t>assigned</a:t>
            </a:r>
            <a:r>
              <a:rPr lang="it-IT" sz="4000" b="1" dirty="0">
                <a:solidFill>
                  <a:schemeClr val="bg1"/>
                </a:solidFill>
                <a:latin typeface="+mj-lt"/>
                <a:ea typeface="+mj-ea"/>
                <a:cs typeface="+mj-cs"/>
              </a:rPr>
              <a:t> to «</a:t>
            </a:r>
            <a:r>
              <a:rPr lang="en-US" sz="4000" b="1"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Monitoring, analysis and development Sector for library and digital reference services</a:t>
            </a:r>
            <a:r>
              <a:rPr lang="en-US" sz="4000" b="1" dirty="0">
                <a:solidFill>
                  <a:schemeClr val="bg1"/>
                </a:solidFill>
                <a:latin typeface="+mj-lt"/>
                <a:ea typeface="+mj-ea"/>
                <a:cs typeface="+mj-cs"/>
              </a:rPr>
              <a:t>” </a:t>
            </a:r>
            <a:endParaRPr lang="it-IT" sz="4000" b="1" dirty="0">
              <a:solidFill>
                <a:schemeClr val="bg1"/>
              </a:solidFill>
              <a:latin typeface="+mj-lt"/>
              <a:ea typeface="+mj-ea"/>
              <a:cs typeface="+mj-cs"/>
            </a:endParaRPr>
          </a:p>
          <a:p>
            <a:pPr eaLnBrk="1" hangingPunct="1">
              <a:lnSpc>
                <a:spcPct val="90000"/>
              </a:lnSpc>
              <a:spcAft>
                <a:spcPts val="600"/>
              </a:spcAft>
            </a:pPr>
            <a:endParaRPr lang="it-IT" sz="4000" b="1" dirty="0">
              <a:solidFill>
                <a:schemeClr val="bg1"/>
              </a:solidFill>
              <a:latin typeface="+mj-lt"/>
              <a:ea typeface="+mj-ea"/>
              <a:cs typeface="+mj-cs"/>
            </a:endParaRPr>
          </a:p>
        </p:txBody>
      </p:sp>
      <p:sp>
        <p:nvSpPr>
          <p:cNvPr id="5" name="CasellaDiTesto 4">
            <a:extLst>
              <a:ext uri="{FF2B5EF4-FFF2-40B4-BE49-F238E27FC236}">
                <a16:creationId xmlns:a16="http://schemas.microsoft.com/office/drawing/2014/main" id="{6F784645-B94E-5BE1-ECDC-F1C6A10019D3}"/>
              </a:ext>
            </a:extLst>
          </p:cNvPr>
          <p:cNvSpPr txBox="1"/>
          <p:nvPr/>
        </p:nvSpPr>
        <p:spPr>
          <a:xfrm>
            <a:off x="5797296" y="6076604"/>
            <a:ext cx="3346704" cy="307777"/>
          </a:xfrm>
          <a:prstGeom prst="rect">
            <a:avLst/>
          </a:prstGeom>
          <a:noFill/>
        </p:spPr>
        <p:txBody>
          <a:bodyPr wrap="square">
            <a:spAutoFit/>
          </a:bodyPr>
          <a:lstStyle/>
          <a:p>
            <a:r>
              <a:rPr lang="it-IT" sz="1400" dirty="0">
                <a:solidFill>
                  <a:srgbClr val="7A91A8"/>
                </a:solidFill>
              </a:rPr>
              <a:t>https://www.unipa.it/strutture/springer/</a:t>
            </a:r>
          </a:p>
        </p:txBody>
      </p:sp>
    </p:spTree>
    <p:extLst>
      <p:ext uri="{BB962C8B-B14F-4D97-AF65-F5344CB8AC3E}">
        <p14:creationId xmlns:p14="http://schemas.microsoft.com/office/powerpoint/2010/main" val="400455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76FC9100-EBCF-4857-9A91-82A28BFD0AC5}"/>
              </a:ext>
            </a:extLst>
          </p:cNvPr>
          <p:cNvPicPr>
            <a:picLocks noChangeAspect="1"/>
          </p:cNvPicPr>
          <p:nvPr/>
        </p:nvPicPr>
        <p:blipFill rotWithShape="1">
          <a:blip r:embed="rId3"/>
          <a:srcRect l="1225" t="-1282" r="27095" b="1282"/>
          <a:stretch/>
        </p:blipFill>
        <p:spPr>
          <a:xfrm>
            <a:off x="255770" y="404664"/>
            <a:ext cx="4703095" cy="6032827"/>
          </a:xfrm>
          <a:prstGeom prst="rect">
            <a:avLst/>
          </a:prstGeom>
          <a:effectLst>
            <a:outerShdw blurRad="50800" dist="50800" dir="5400000" algn="ctr" rotWithShape="0">
              <a:schemeClr val="accent2"/>
            </a:outerShdw>
          </a:effectLst>
        </p:spPr>
      </p:pic>
      <p:sp>
        <p:nvSpPr>
          <p:cNvPr id="5" name="Rettangolo 4">
            <a:extLst>
              <a:ext uri="{FF2B5EF4-FFF2-40B4-BE49-F238E27FC236}">
                <a16:creationId xmlns:a16="http://schemas.microsoft.com/office/drawing/2014/main" id="{1B188BB4-0A69-42D2-A9F7-3E767B39C1DD}"/>
              </a:ext>
            </a:extLst>
          </p:cNvPr>
          <p:cNvSpPr/>
          <p:nvPr/>
        </p:nvSpPr>
        <p:spPr>
          <a:xfrm>
            <a:off x="4677903" y="151448"/>
            <a:ext cx="4316230" cy="4896544"/>
          </a:xfrm>
          <a:prstGeom prst="rect">
            <a:avLst/>
          </a:prstGeom>
          <a:solidFill>
            <a:srgbClr val="7A91A8"/>
          </a:solidFill>
          <a:effectLst>
            <a:glow rad="63500">
              <a:schemeClr val="accent3">
                <a:satMod val="175000"/>
                <a:alpha val="40000"/>
              </a:schemeClr>
            </a:glow>
            <a:outerShdw blurRad="50800" dist="38100" dir="2700000" algn="tl" rotWithShape="0">
              <a:schemeClr val="accent2"/>
            </a:outerShdw>
          </a:effectLst>
        </p:spPr>
        <p:txBody>
          <a:bodyPr vert="horz" lIns="91440" tIns="45720" rIns="91440" bIns="45720" rtlCol="0">
            <a:normAutofit fontScale="47500" lnSpcReduction="20000"/>
          </a:bodyPr>
          <a:lstStyle/>
          <a:p>
            <a:pPr eaLnBrk="1" hangingPunct="1">
              <a:lnSpc>
                <a:spcPct val="120000"/>
              </a:lnSpc>
              <a:spcAft>
                <a:spcPts val="600"/>
              </a:spcAft>
            </a:pPr>
            <a:endParaRPr lang="it-IT" sz="4000" b="1" dirty="0">
              <a:solidFill>
                <a:schemeClr val="bg1"/>
              </a:solidFill>
              <a:latin typeface="+mj-lt"/>
              <a:ea typeface="+mj-ea"/>
              <a:cs typeface="+mj-cs"/>
            </a:endParaRPr>
          </a:p>
          <a:p>
            <a:pPr eaLnBrk="1" hangingPunct="1">
              <a:lnSpc>
                <a:spcPct val="120000"/>
              </a:lnSpc>
              <a:spcAft>
                <a:spcPts val="600"/>
              </a:spcAft>
            </a:pPr>
            <a:r>
              <a:rPr lang="it-IT" sz="4000" b="1" dirty="0">
                <a:solidFill>
                  <a:schemeClr val="bg1"/>
                </a:solidFill>
                <a:latin typeface="+mj-lt"/>
                <a:ea typeface="+mj-ea"/>
                <a:cs typeface="+mj-cs"/>
              </a:rPr>
              <a:t>2018: </a:t>
            </a:r>
            <a:r>
              <a:rPr lang="en-US" sz="4000" b="1" dirty="0">
                <a:solidFill>
                  <a:schemeClr val="bg1"/>
                </a:solidFill>
                <a:latin typeface="+mj-lt"/>
                <a:ea typeface="+mj-ea"/>
                <a:cs typeface="+mj-cs"/>
              </a:rPr>
              <a:t>The second Editorial Board with the new Editor-in-chief Prof. Eleonora Riva </a:t>
            </a:r>
            <a:r>
              <a:rPr lang="en-US" sz="4000" b="1" dirty="0" err="1">
                <a:solidFill>
                  <a:schemeClr val="bg1"/>
                </a:solidFill>
                <a:latin typeface="+mj-lt"/>
                <a:ea typeface="+mj-ea"/>
                <a:cs typeface="+mj-cs"/>
              </a:rPr>
              <a:t>Sanseverino</a:t>
            </a:r>
            <a:r>
              <a:rPr lang="en-US" sz="4000" b="1" dirty="0">
                <a:solidFill>
                  <a:schemeClr val="bg1"/>
                </a:solidFill>
                <a:latin typeface="+mj-lt"/>
                <a:ea typeface="+mj-ea"/>
                <a:cs typeface="+mj-cs"/>
              </a:rPr>
              <a:t> </a:t>
            </a:r>
          </a:p>
          <a:p>
            <a:pPr eaLnBrk="1" hangingPunct="1">
              <a:lnSpc>
                <a:spcPct val="120000"/>
              </a:lnSpc>
              <a:spcAft>
                <a:spcPts val="600"/>
              </a:spcAft>
            </a:pPr>
            <a:endParaRPr lang="it-IT" sz="4000" b="1" dirty="0">
              <a:solidFill>
                <a:schemeClr val="bg1"/>
              </a:solidFill>
              <a:latin typeface="+mj-lt"/>
              <a:ea typeface="+mj-ea"/>
              <a:cs typeface="+mj-cs"/>
            </a:endParaRPr>
          </a:p>
          <a:p>
            <a:pPr eaLnBrk="1" hangingPunct="1">
              <a:lnSpc>
                <a:spcPct val="120000"/>
              </a:lnSpc>
              <a:spcAft>
                <a:spcPts val="600"/>
              </a:spcAft>
            </a:pPr>
            <a:r>
              <a:rPr lang="it-IT" sz="4000" b="1" dirty="0">
                <a:solidFill>
                  <a:schemeClr val="bg1"/>
                </a:solidFill>
                <a:latin typeface="+mj-lt"/>
                <a:ea typeface="+mj-ea"/>
                <a:cs typeface="+mj-cs"/>
              </a:rPr>
              <a:t>2020: </a:t>
            </a:r>
            <a:r>
              <a:rPr lang="en-US" sz="4000" b="1" dirty="0">
                <a:solidFill>
                  <a:schemeClr val="bg1"/>
                </a:solidFill>
                <a:latin typeface="+mj-lt"/>
                <a:ea typeface="+mj-ea"/>
                <a:cs typeface="+mj-cs"/>
              </a:rPr>
              <a:t>in view of the growth in activities and the commitment of the new Editorial Board to make Unipa Springer Series an interesting showcases of Unipa  capacity for international research dissemination, the Editorial Board requested the DG to strengthen the Technical Secretariat</a:t>
            </a:r>
          </a:p>
        </p:txBody>
      </p:sp>
      <p:pic>
        <p:nvPicPr>
          <p:cNvPr id="3" name="Immagine 2">
            <a:extLst>
              <a:ext uri="{FF2B5EF4-FFF2-40B4-BE49-F238E27FC236}">
                <a16:creationId xmlns:a16="http://schemas.microsoft.com/office/drawing/2014/main" id="{0A52148A-78DF-84B4-DC11-638AF75C8202}"/>
              </a:ext>
            </a:extLst>
          </p:cNvPr>
          <p:cNvPicPr>
            <a:picLocks noChangeAspect="1"/>
          </p:cNvPicPr>
          <p:nvPr/>
        </p:nvPicPr>
        <p:blipFill>
          <a:blip r:embed="rId4"/>
          <a:stretch>
            <a:fillRect/>
          </a:stretch>
        </p:blipFill>
        <p:spPr>
          <a:xfrm>
            <a:off x="149867" y="404664"/>
            <a:ext cx="2457450" cy="466725"/>
          </a:xfrm>
          <a:prstGeom prst="rect">
            <a:avLst/>
          </a:prstGeom>
        </p:spPr>
      </p:pic>
      <p:pic>
        <p:nvPicPr>
          <p:cNvPr id="6" name="Immagine 5">
            <a:extLst>
              <a:ext uri="{FF2B5EF4-FFF2-40B4-BE49-F238E27FC236}">
                <a16:creationId xmlns:a16="http://schemas.microsoft.com/office/drawing/2014/main" id="{013846A7-29CB-61A9-B621-2F18D7709854}"/>
              </a:ext>
            </a:extLst>
          </p:cNvPr>
          <p:cNvPicPr>
            <a:picLocks noChangeAspect="1"/>
          </p:cNvPicPr>
          <p:nvPr/>
        </p:nvPicPr>
        <p:blipFill>
          <a:blip r:embed="rId5"/>
          <a:stretch>
            <a:fillRect/>
          </a:stretch>
        </p:blipFill>
        <p:spPr>
          <a:xfrm>
            <a:off x="255770" y="4827842"/>
            <a:ext cx="3566422" cy="220150"/>
          </a:xfrm>
          <a:prstGeom prst="rect">
            <a:avLst/>
          </a:prstGeom>
        </p:spPr>
      </p:pic>
      <p:pic>
        <p:nvPicPr>
          <p:cNvPr id="8" name="Immagine 7">
            <a:extLst>
              <a:ext uri="{FF2B5EF4-FFF2-40B4-BE49-F238E27FC236}">
                <a16:creationId xmlns:a16="http://schemas.microsoft.com/office/drawing/2014/main" id="{45F31AAB-30AE-2B47-5BE5-8A72B53C9741}"/>
              </a:ext>
            </a:extLst>
          </p:cNvPr>
          <p:cNvPicPr>
            <a:picLocks noChangeAspect="1"/>
          </p:cNvPicPr>
          <p:nvPr/>
        </p:nvPicPr>
        <p:blipFill>
          <a:blip r:embed="rId6"/>
          <a:stretch>
            <a:fillRect/>
          </a:stretch>
        </p:blipFill>
        <p:spPr>
          <a:xfrm>
            <a:off x="255770" y="2960560"/>
            <a:ext cx="3356110" cy="271907"/>
          </a:xfrm>
          <a:prstGeom prst="rect">
            <a:avLst/>
          </a:prstGeom>
        </p:spPr>
      </p:pic>
      <p:sp>
        <p:nvSpPr>
          <p:cNvPr id="10" name="CasellaDiTesto 9">
            <a:extLst>
              <a:ext uri="{FF2B5EF4-FFF2-40B4-BE49-F238E27FC236}">
                <a16:creationId xmlns:a16="http://schemas.microsoft.com/office/drawing/2014/main" id="{344C1E4E-F2CF-F641-3959-91E1E4D2CB03}"/>
              </a:ext>
            </a:extLst>
          </p:cNvPr>
          <p:cNvSpPr txBox="1"/>
          <p:nvPr/>
        </p:nvSpPr>
        <p:spPr>
          <a:xfrm>
            <a:off x="5797296" y="6129714"/>
            <a:ext cx="3346704" cy="307777"/>
          </a:xfrm>
          <a:prstGeom prst="rect">
            <a:avLst/>
          </a:prstGeom>
          <a:noFill/>
        </p:spPr>
        <p:txBody>
          <a:bodyPr wrap="square">
            <a:spAutoFit/>
          </a:bodyPr>
          <a:lstStyle/>
          <a:p>
            <a:r>
              <a:rPr lang="it-IT" sz="1400" dirty="0">
                <a:solidFill>
                  <a:srgbClr val="7A91A8"/>
                </a:solidFill>
              </a:rPr>
              <a:t>https://www.unipa.it/strutture/springer/</a:t>
            </a:r>
          </a:p>
        </p:txBody>
      </p:sp>
    </p:spTree>
    <p:extLst>
      <p:ext uri="{BB962C8B-B14F-4D97-AF65-F5344CB8AC3E}">
        <p14:creationId xmlns:p14="http://schemas.microsoft.com/office/powerpoint/2010/main" val="310341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A91A8"/>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B134995-BA3B-8E2C-EA9B-B7185BFFF097}"/>
              </a:ext>
            </a:extLst>
          </p:cNvPr>
          <p:cNvPicPr>
            <a:picLocks noChangeAspect="1"/>
          </p:cNvPicPr>
          <p:nvPr/>
        </p:nvPicPr>
        <p:blipFill>
          <a:blip r:embed="rId3"/>
          <a:stretch>
            <a:fillRect/>
          </a:stretch>
        </p:blipFill>
        <p:spPr>
          <a:xfrm>
            <a:off x="350195" y="476673"/>
            <a:ext cx="6526093" cy="5668919"/>
          </a:xfrm>
          <a:prstGeom prst="rect">
            <a:avLst/>
          </a:prstGeom>
          <a:solidFill>
            <a:srgbClr val="CC0000"/>
          </a:solidFill>
          <a:effectLst>
            <a:outerShdw blurRad="50800" dist="50800" dir="5400000" algn="ctr" rotWithShape="0">
              <a:schemeClr val="accent2"/>
            </a:outerShdw>
          </a:effectLst>
        </p:spPr>
      </p:pic>
      <p:sp>
        <p:nvSpPr>
          <p:cNvPr id="3" name="Rettangolo 2"/>
          <p:cNvSpPr/>
          <p:nvPr/>
        </p:nvSpPr>
        <p:spPr>
          <a:xfrm>
            <a:off x="5029192" y="138344"/>
            <a:ext cx="3969167" cy="2842599"/>
          </a:xfrm>
          <a:prstGeom prst="rect">
            <a:avLst/>
          </a:prstGeom>
          <a:solidFill>
            <a:srgbClr val="7A91A8"/>
          </a:solidFill>
          <a:effectLst>
            <a:glow rad="63500">
              <a:schemeClr val="accent3">
                <a:satMod val="175000"/>
                <a:alpha val="40000"/>
              </a:schemeClr>
            </a:glow>
            <a:outerShdw blurRad="50800" dist="38100" dir="2700000" algn="tl" rotWithShape="0">
              <a:schemeClr val="accent2"/>
            </a:outerShdw>
          </a:effectLst>
        </p:spPr>
        <p:txBody>
          <a:bodyPr vert="horz" lIns="91440" tIns="45720" rIns="91440" bIns="45720" rtlCol="0">
            <a:normAutofit fontScale="55000" lnSpcReduction="20000"/>
          </a:bodyPr>
          <a:lstStyle/>
          <a:p>
            <a:pPr eaLnBrk="1" hangingPunct="1">
              <a:lnSpc>
                <a:spcPct val="120000"/>
              </a:lnSpc>
              <a:spcAft>
                <a:spcPts val="600"/>
              </a:spcAft>
            </a:pPr>
            <a:r>
              <a:rPr lang="en-US" sz="4000" b="1" dirty="0">
                <a:solidFill>
                  <a:schemeClr val="bg1"/>
                </a:solidFill>
                <a:latin typeface="+mj-lt"/>
                <a:ea typeface="+mj-ea"/>
                <a:cs typeface="+mj-cs"/>
              </a:rPr>
              <a:t>Jan. 2023</a:t>
            </a:r>
          </a:p>
          <a:p>
            <a:pPr eaLnBrk="1" hangingPunct="1">
              <a:lnSpc>
                <a:spcPct val="120000"/>
              </a:lnSpc>
              <a:spcAft>
                <a:spcPts val="600"/>
              </a:spcAft>
            </a:pPr>
            <a:endParaRPr lang="en-US" sz="4000" b="1" dirty="0">
              <a:solidFill>
                <a:schemeClr val="bg1"/>
              </a:solidFill>
              <a:latin typeface="+mj-lt"/>
              <a:ea typeface="+mj-ea"/>
              <a:cs typeface="+mj-cs"/>
            </a:endParaRPr>
          </a:p>
          <a:p>
            <a:pPr eaLnBrk="1" hangingPunct="1">
              <a:lnSpc>
                <a:spcPct val="120000"/>
              </a:lnSpc>
              <a:spcAft>
                <a:spcPts val="600"/>
              </a:spcAft>
            </a:pPr>
            <a:r>
              <a:rPr lang="en-US" sz="4000" b="1" dirty="0">
                <a:solidFill>
                  <a:schemeClr val="bg1"/>
                </a:solidFill>
                <a:latin typeface="+mj-lt"/>
                <a:ea typeface="+mj-ea"/>
                <a:cs typeface="+mj-cs"/>
              </a:rPr>
              <a:t>The current Editorial Board takes office. The Rector appoints </a:t>
            </a:r>
            <a:br>
              <a:rPr lang="en-US" sz="4000" b="1" dirty="0">
                <a:solidFill>
                  <a:schemeClr val="bg1"/>
                </a:solidFill>
                <a:latin typeface="+mj-lt"/>
                <a:ea typeface="+mj-ea"/>
                <a:cs typeface="+mj-cs"/>
              </a:rPr>
            </a:br>
            <a:r>
              <a:rPr lang="en-US" sz="4000" b="1" dirty="0">
                <a:solidFill>
                  <a:schemeClr val="bg1"/>
                </a:solidFill>
                <a:latin typeface="+mj-lt"/>
                <a:ea typeface="+mj-ea"/>
                <a:cs typeface="+mj-cs"/>
              </a:rPr>
              <a:t>Prof. Anna Maria </a:t>
            </a:r>
            <a:r>
              <a:rPr lang="en-US" sz="4000" b="1" dirty="0" err="1">
                <a:solidFill>
                  <a:schemeClr val="bg1"/>
                </a:solidFill>
                <a:latin typeface="+mj-lt"/>
                <a:ea typeface="+mj-ea"/>
                <a:cs typeface="+mj-cs"/>
              </a:rPr>
              <a:t>Bartolotta</a:t>
            </a:r>
            <a:r>
              <a:rPr lang="en-US" sz="4000" b="1" dirty="0">
                <a:solidFill>
                  <a:schemeClr val="bg1"/>
                </a:solidFill>
                <a:latin typeface="+mj-lt"/>
                <a:ea typeface="+mj-ea"/>
                <a:cs typeface="+mj-cs"/>
              </a:rPr>
              <a:t> as the new Editor in Chief .</a:t>
            </a:r>
          </a:p>
        </p:txBody>
      </p:sp>
      <p:sp>
        <p:nvSpPr>
          <p:cNvPr id="2" name="CasellaDiTesto 1">
            <a:extLst>
              <a:ext uri="{FF2B5EF4-FFF2-40B4-BE49-F238E27FC236}">
                <a16:creationId xmlns:a16="http://schemas.microsoft.com/office/drawing/2014/main" id="{A38205FF-AAAB-BCC6-7716-3F5C16D1CEF9}"/>
              </a:ext>
            </a:extLst>
          </p:cNvPr>
          <p:cNvSpPr txBox="1"/>
          <p:nvPr/>
        </p:nvSpPr>
        <p:spPr>
          <a:xfrm>
            <a:off x="5724807" y="6410695"/>
            <a:ext cx="3346704" cy="307777"/>
          </a:xfrm>
          <a:prstGeom prst="rect">
            <a:avLst/>
          </a:prstGeom>
          <a:noFill/>
        </p:spPr>
        <p:txBody>
          <a:bodyPr wrap="square">
            <a:spAutoFit/>
          </a:bodyPr>
          <a:lstStyle/>
          <a:p>
            <a:r>
              <a:rPr lang="it-IT" sz="1400" dirty="0">
                <a:solidFill>
                  <a:schemeClr val="bg1"/>
                </a:solidFill>
              </a:rPr>
              <a:t>https://www.unipa.it/strutture/springer/</a:t>
            </a:r>
          </a:p>
        </p:txBody>
      </p:sp>
    </p:spTree>
    <p:extLst>
      <p:ext uri="{BB962C8B-B14F-4D97-AF65-F5344CB8AC3E}">
        <p14:creationId xmlns:p14="http://schemas.microsoft.com/office/powerpoint/2010/main" val="220571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vert="horz" lIns="91440" tIns="45720" rIns="91440" bIns="45720" rtlCol="0" anchor="ctr">
            <a:normAutofit/>
          </a:bodyPr>
          <a:lstStyle/>
          <a:p>
            <a:pPr defTabSz="914400"/>
            <a:r>
              <a:rPr lang="en-US" sz="2900" b="1" kern="1200" dirty="0">
                <a:solidFill>
                  <a:schemeClr val="tx1"/>
                </a:solidFill>
                <a:latin typeface="+mj-lt"/>
                <a:ea typeface="+mj-ea"/>
                <a:cs typeface="+mj-cs"/>
              </a:rPr>
              <a:t>Unipa Springer «facts and figures»</a:t>
            </a: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hlinkClick r:id="rId2"/>
              </a:rPr>
              <a:t>https://www.springer.com/series/13175</a:t>
            </a:r>
            <a:br>
              <a:rPr lang="en-US" sz="2900" kern="1200" dirty="0">
                <a:solidFill>
                  <a:schemeClr val="tx1"/>
                </a:solidFill>
                <a:latin typeface="+mj-lt"/>
                <a:ea typeface="+mj-ea"/>
                <a:cs typeface="+mj-cs"/>
              </a:rPr>
            </a:br>
            <a:endParaRPr lang="en-US" sz="2900" kern="1200" dirty="0">
              <a:solidFill>
                <a:schemeClr val="tx1"/>
              </a:solidFill>
              <a:latin typeface="+mj-lt"/>
              <a:ea typeface="+mj-ea"/>
              <a:cs typeface="+mj-cs"/>
            </a:endParaRPr>
          </a:p>
        </p:txBody>
      </p:sp>
      <p:graphicFrame>
        <p:nvGraphicFramePr>
          <p:cNvPr id="8" name="CasellaDiTesto 4">
            <a:extLst>
              <a:ext uri="{FF2B5EF4-FFF2-40B4-BE49-F238E27FC236}">
                <a16:creationId xmlns:a16="http://schemas.microsoft.com/office/drawing/2014/main" id="{A77878FF-0FD3-4424-BB43-2003AB2B3746}"/>
              </a:ext>
            </a:extLst>
          </p:cNvPr>
          <p:cNvGraphicFramePr/>
          <p:nvPr>
            <p:extLst>
              <p:ext uri="{D42A27DB-BD31-4B8C-83A1-F6EECF244321}">
                <p14:modId xmlns:p14="http://schemas.microsoft.com/office/powerpoint/2010/main" val="1315404422"/>
              </p:ext>
            </p:extLst>
          </p:nvPr>
        </p:nvGraphicFramePr>
        <p:xfrm>
          <a:off x="628651" y="1690689"/>
          <a:ext cx="7886700" cy="4577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331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71D8C6C-3E1E-E800-B184-DEA488E692F9}"/>
              </a:ext>
            </a:extLst>
          </p:cNvPr>
          <p:cNvPicPr>
            <a:picLocks noChangeAspect="1"/>
          </p:cNvPicPr>
          <p:nvPr/>
        </p:nvPicPr>
        <p:blipFill>
          <a:blip r:embed="rId2"/>
          <a:stretch>
            <a:fillRect/>
          </a:stretch>
        </p:blipFill>
        <p:spPr>
          <a:xfrm>
            <a:off x="716280" y="1327022"/>
            <a:ext cx="4682524" cy="1553338"/>
          </a:xfrm>
          <a:prstGeom prst="rect">
            <a:avLst/>
          </a:prstGeom>
        </p:spPr>
      </p:pic>
      <p:sp>
        <p:nvSpPr>
          <p:cNvPr id="6" name="Titolo 5">
            <a:extLst>
              <a:ext uri="{FF2B5EF4-FFF2-40B4-BE49-F238E27FC236}">
                <a16:creationId xmlns:a16="http://schemas.microsoft.com/office/drawing/2014/main" id="{DF5CFC66-1209-9F36-3250-BA99F41B728F}"/>
              </a:ext>
            </a:extLst>
          </p:cNvPr>
          <p:cNvSpPr txBox="1">
            <a:spLocks/>
          </p:cNvSpPr>
          <p:nvPr/>
        </p:nvSpPr>
        <p:spPr>
          <a:xfrm>
            <a:off x="628650" y="365126"/>
            <a:ext cx="7886700" cy="1325563"/>
          </a:xfrm>
          <a:prstGeom prst="rect">
            <a:avLst/>
          </a:prstGeom>
        </p:spPr>
        <p:txBody>
          <a:bodyPr vert="horz" lIns="91440" tIns="45720" rIns="91440" bIns="45720" rtlCol="0" anchor="ctr">
            <a:normAutofit fontScale="92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900" b="1" dirty="0"/>
              <a:t>Unipa Springer «facts and figures»</a:t>
            </a:r>
            <a:br>
              <a:rPr lang="en-US" sz="2900" dirty="0"/>
            </a:br>
            <a:r>
              <a:rPr lang="en-US" sz="2900" dirty="0"/>
              <a:t>2020- Jan. 2024 – disciplinary area of published titles</a:t>
            </a:r>
            <a:br>
              <a:rPr lang="en-US" sz="2900" dirty="0"/>
            </a:br>
            <a:endParaRPr lang="en-US" sz="2900" dirty="0"/>
          </a:p>
        </p:txBody>
      </p:sp>
      <p:pic>
        <p:nvPicPr>
          <p:cNvPr id="7" name="Immagine 6">
            <a:extLst>
              <a:ext uri="{FF2B5EF4-FFF2-40B4-BE49-F238E27FC236}">
                <a16:creationId xmlns:a16="http://schemas.microsoft.com/office/drawing/2014/main" id="{E63B8766-AFF8-18DC-F76C-F48FA8B526A7}"/>
              </a:ext>
            </a:extLst>
          </p:cNvPr>
          <p:cNvPicPr>
            <a:picLocks noChangeAspect="1"/>
          </p:cNvPicPr>
          <p:nvPr/>
        </p:nvPicPr>
        <p:blipFill>
          <a:blip r:embed="rId3"/>
          <a:stretch>
            <a:fillRect/>
          </a:stretch>
        </p:blipFill>
        <p:spPr>
          <a:xfrm>
            <a:off x="2807208" y="2880360"/>
            <a:ext cx="6153268" cy="3944793"/>
          </a:xfrm>
          <a:prstGeom prst="rect">
            <a:avLst/>
          </a:prstGeom>
        </p:spPr>
      </p:pic>
    </p:spTree>
    <p:extLst>
      <p:ext uri="{BB962C8B-B14F-4D97-AF65-F5344CB8AC3E}">
        <p14:creationId xmlns:p14="http://schemas.microsoft.com/office/powerpoint/2010/main" val="344936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FEE07402-DE5F-0709-FFEE-32FD36D4FAA8}"/>
              </a:ext>
            </a:extLst>
          </p:cNvPr>
          <p:cNvSpPr>
            <a:spLocks noGrp="1"/>
          </p:cNvSpPr>
          <p:nvPr>
            <p:ph type="title"/>
          </p:nvPr>
        </p:nvSpPr>
        <p:spPr>
          <a:xfrm>
            <a:off x="601854" y="355982"/>
            <a:ext cx="7886700" cy="1325563"/>
          </a:xfrm>
        </p:spPr>
        <p:txBody>
          <a:bodyPr vert="horz" lIns="91440" tIns="45720" rIns="91440" bIns="45720" rtlCol="0" anchor="ctr">
            <a:normAutofit fontScale="90000"/>
          </a:bodyPr>
          <a:lstStyle/>
          <a:p>
            <a:pPr algn="l" defTabSz="914400"/>
            <a:r>
              <a:rPr lang="en-US" sz="2900" b="1" kern="1200" dirty="0">
                <a:solidFill>
                  <a:schemeClr val="tx1"/>
                </a:solidFill>
                <a:latin typeface="+mj-lt"/>
                <a:ea typeface="+mj-ea"/>
                <a:cs typeface="+mj-cs"/>
              </a:rPr>
              <a:t>Unipa Springer «facts and figures»</a:t>
            </a:r>
            <a:br>
              <a:rPr lang="en-US" sz="2900" kern="1200" dirty="0">
                <a:solidFill>
                  <a:schemeClr val="tx1"/>
                </a:solidFill>
                <a:latin typeface="+mj-lt"/>
                <a:ea typeface="+mj-ea"/>
                <a:cs typeface="+mj-cs"/>
              </a:rPr>
            </a:br>
            <a:r>
              <a:rPr lang="en-US" sz="2900" dirty="0"/>
              <a:t>2020-2023 p</a:t>
            </a:r>
            <a:r>
              <a:rPr lang="en-US" sz="2900" kern="1200" dirty="0">
                <a:solidFill>
                  <a:schemeClr val="tx1"/>
                </a:solidFill>
                <a:latin typeface="+mj-lt"/>
                <a:ea typeface="+mj-ea"/>
                <a:cs typeface="+mj-cs"/>
              </a:rPr>
              <a:t>roposals and titles published</a:t>
            </a:r>
            <a:r>
              <a:rPr lang="en-US" sz="2900" dirty="0"/>
              <a:t> </a:t>
            </a:r>
            <a:br>
              <a:rPr lang="en-US" sz="2900" kern="1200" dirty="0">
                <a:solidFill>
                  <a:schemeClr val="tx1"/>
                </a:solidFill>
                <a:latin typeface="+mj-lt"/>
                <a:ea typeface="+mj-ea"/>
                <a:cs typeface="+mj-cs"/>
              </a:rPr>
            </a:br>
            <a:endParaRPr lang="en-US" sz="2900" kern="1200" dirty="0">
              <a:solidFill>
                <a:schemeClr val="tx1"/>
              </a:solidFill>
              <a:latin typeface="+mj-lt"/>
              <a:ea typeface="+mj-ea"/>
              <a:cs typeface="+mj-cs"/>
            </a:endParaRPr>
          </a:p>
        </p:txBody>
      </p:sp>
      <p:pic>
        <p:nvPicPr>
          <p:cNvPr id="7" name="Immagine 6">
            <a:extLst>
              <a:ext uri="{FF2B5EF4-FFF2-40B4-BE49-F238E27FC236}">
                <a16:creationId xmlns:a16="http://schemas.microsoft.com/office/drawing/2014/main" id="{83438CED-2024-4161-5931-1869D10C20A3}"/>
              </a:ext>
            </a:extLst>
          </p:cNvPr>
          <p:cNvPicPr>
            <a:picLocks noChangeAspect="1"/>
          </p:cNvPicPr>
          <p:nvPr/>
        </p:nvPicPr>
        <p:blipFill>
          <a:blip r:embed="rId2"/>
          <a:stretch>
            <a:fillRect/>
          </a:stretch>
        </p:blipFill>
        <p:spPr>
          <a:xfrm>
            <a:off x="3542028" y="1340891"/>
            <a:ext cx="5208780" cy="5205896"/>
          </a:xfrm>
          <a:prstGeom prst="rect">
            <a:avLst/>
          </a:prstGeom>
        </p:spPr>
      </p:pic>
      <p:pic>
        <p:nvPicPr>
          <p:cNvPr id="3" name="Immagine 2">
            <a:extLst>
              <a:ext uri="{FF2B5EF4-FFF2-40B4-BE49-F238E27FC236}">
                <a16:creationId xmlns:a16="http://schemas.microsoft.com/office/drawing/2014/main" id="{866E9782-7CE1-9DD0-23ED-2167EFA8F2AD}"/>
              </a:ext>
            </a:extLst>
          </p:cNvPr>
          <p:cNvPicPr>
            <a:picLocks noChangeAspect="1"/>
          </p:cNvPicPr>
          <p:nvPr/>
        </p:nvPicPr>
        <p:blipFill>
          <a:blip r:embed="rId3"/>
          <a:stretch>
            <a:fillRect/>
          </a:stretch>
        </p:blipFill>
        <p:spPr>
          <a:xfrm>
            <a:off x="922401" y="2988754"/>
            <a:ext cx="5086350" cy="1209675"/>
          </a:xfrm>
          <a:prstGeom prst="rect">
            <a:avLst/>
          </a:prstGeom>
          <a:effectLst>
            <a:outerShdw blurRad="50800" dist="38100" algn="l" rotWithShape="0">
              <a:prstClr val="black">
                <a:alpha val="40000"/>
              </a:prstClr>
            </a:outerShdw>
            <a:softEdge rad="0"/>
          </a:effectLst>
        </p:spPr>
      </p:pic>
    </p:spTree>
    <p:extLst>
      <p:ext uri="{BB962C8B-B14F-4D97-AF65-F5344CB8AC3E}">
        <p14:creationId xmlns:p14="http://schemas.microsoft.com/office/powerpoint/2010/main" val="179806149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TM04033925[[fn=Goccia]]</Template>
  <TotalTime>436</TotalTime>
  <Words>826</Words>
  <Application>Microsoft Office PowerPoint</Application>
  <PresentationFormat>Presentazione su schermo (4:3)</PresentationFormat>
  <Paragraphs>74</Paragraphs>
  <Slides>13</Slides>
  <Notes>3</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13</vt:i4>
      </vt:variant>
    </vt:vector>
  </HeadingPairs>
  <TitlesOfParts>
    <vt:vector size="19" baseType="lpstr">
      <vt:lpstr>Arial</vt:lpstr>
      <vt:lpstr>Arial Narrow</vt:lpstr>
      <vt:lpstr>Calibri</vt:lpstr>
      <vt:lpstr>Calibri Light</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Unipa Springer «facts and figures» https://www.springer.com/series/13175 </vt:lpstr>
      <vt:lpstr>Presentazione standard di PowerPoint</vt:lpstr>
      <vt:lpstr>Unipa Springer «facts and figures» 2020-2023 proposals and titles published  </vt:lpstr>
      <vt:lpstr>Presentazione standard di PowerPoint</vt:lpstr>
      <vt:lpstr>Presentazione standard di PowerPoint</vt:lpstr>
      <vt:lpstr>Le attività della Segreteria tecnica unipaspringer@unipa.it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UNIPA</dc:creator>
  <cp:lastModifiedBy>ROSA ANGELA ANZALONE</cp:lastModifiedBy>
  <cp:revision>56</cp:revision>
  <cp:lastPrinted>2023-01-17T12:10:12Z</cp:lastPrinted>
  <dcterms:created xsi:type="dcterms:W3CDTF">2014-07-22T09:27:14Z</dcterms:created>
  <dcterms:modified xsi:type="dcterms:W3CDTF">2024-10-30T13:26:09Z</dcterms:modified>
</cp:coreProperties>
</file>