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88" r:id="rId5"/>
    <p:sldId id="275" r:id="rId6"/>
    <p:sldId id="259" r:id="rId7"/>
    <p:sldId id="295" r:id="rId8"/>
    <p:sldId id="282" r:id="rId9"/>
    <p:sldId id="281" r:id="rId10"/>
    <p:sldId id="296" r:id="rId11"/>
    <p:sldId id="289" r:id="rId12"/>
    <p:sldId id="278" r:id="rId13"/>
    <p:sldId id="297" r:id="rId1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CADEBE-EC24-43A1-95C0-72577540D36B}" v="3" dt="2026-02-26T10:37:43.041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4002" y="1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VATORE EMILIANO GIANNONE" userId="416962c3-0f41-4117-81d1-77fc21fb2bb7" providerId="ADAL" clId="{13DB9C8B-B3E2-4616-9C53-BC5EE511430C}"/>
    <pc:docChg chg="undo custSel addSld modSld">
      <pc:chgData name="SALVATORE EMILIANO GIANNONE" userId="416962c3-0f41-4117-81d1-77fc21fb2bb7" providerId="ADAL" clId="{13DB9C8B-B3E2-4616-9C53-BC5EE511430C}" dt="2026-02-26T10:39:32.590" v="23" actId="14100"/>
      <pc:docMkLst>
        <pc:docMk/>
      </pc:docMkLst>
      <pc:sldChg chg="addSp delSp modSp new mod modClrScheme chgLayout">
        <pc:chgData name="SALVATORE EMILIANO GIANNONE" userId="416962c3-0f41-4117-81d1-77fc21fb2bb7" providerId="ADAL" clId="{13DB9C8B-B3E2-4616-9C53-BC5EE511430C}" dt="2026-02-26T10:39:32.590" v="23" actId="14100"/>
        <pc:sldMkLst>
          <pc:docMk/>
          <pc:sldMk cId="1047034372" sldId="297"/>
        </pc:sldMkLst>
        <pc:spChg chg="mod">
          <ac:chgData name="SALVATORE EMILIANO GIANNONE" userId="416962c3-0f41-4117-81d1-77fc21fb2bb7" providerId="ADAL" clId="{13DB9C8B-B3E2-4616-9C53-BC5EE511430C}" dt="2026-02-26T10:38:24.866" v="18" actId="20577"/>
          <ac:spMkLst>
            <pc:docMk/>
            <pc:sldMk cId="1047034372" sldId="297"/>
            <ac:spMk id="2" creationId="{8BF0A68D-913F-7CCE-7AE0-7C940440CEFC}"/>
          </ac:spMkLst>
        </pc:spChg>
        <pc:spChg chg="del">
          <ac:chgData name="SALVATORE EMILIANO GIANNONE" userId="416962c3-0f41-4117-81d1-77fc21fb2bb7" providerId="ADAL" clId="{13DB9C8B-B3E2-4616-9C53-BC5EE511430C}" dt="2026-02-26T10:37:27.657" v="5" actId="478"/>
          <ac:spMkLst>
            <pc:docMk/>
            <pc:sldMk cId="1047034372" sldId="297"/>
            <ac:spMk id="3" creationId="{3965A7A8-3E89-CB1D-25DC-013056B96B13}"/>
          </ac:spMkLst>
        </pc:spChg>
        <pc:spChg chg="add del mod">
          <ac:chgData name="SALVATORE EMILIANO GIANNONE" userId="416962c3-0f41-4117-81d1-77fc21fb2bb7" providerId="ADAL" clId="{13DB9C8B-B3E2-4616-9C53-BC5EE511430C}" dt="2026-02-26T10:38:04.300" v="12" actId="26606"/>
          <ac:spMkLst>
            <pc:docMk/>
            <pc:sldMk cId="1047034372" sldId="297"/>
            <ac:spMk id="10" creationId="{DCBECB62-396F-4A04-BBFF-0F153F1F1E08}"/>
          </ac:spMkLst>
        </pc:spChg>
        <pc:spChg chg="add del mod">
          <ac:chgData name="SALVATORE EMILIANO GIANNONE" userId="416962c3-0f41-4117-81d1-77fc21fb2bb7" providerId="ADAL" clId="{13DB9C8B-B3E2-4616-9C53-BC5EE511430C}" dt="2026-02-26T10:38:06.987" v="14" actId="26606"/>
          <ac:spMkLst>
            <pc:docMk/>
            <pc:sldMk cId="1047034372" sldId="297"/>
            <ac:spMk id="12" creationId="{6341B64B-709D-C987-6819-786D25EDF0CD}"/>
          </ac:spMkLst>
        </pc:spChg>
        <pc:picChg chg="add mod modCrop">
          <ac:chgData name="SALVATORE EMILIANO GIANNONE" userId="416962c3-0f41-4117-81d1-77fc21fb2bb7" providerId="ADAL" clId="{13DB9C8B-B3E2-4616-9C53-BC5EE511430C}" dt="2026-02-26T10:39:32.590" v="23" actId="14100"/>
          <ac:picMkLst>
            <pc:docMk/>
            <pc:sldMk cId="1047034372" sldId="297"/>
            <ac:picMk id="5" creationId="{5D56B4E5-A17F-641E-47AF-66C53CE95F0C}"/>
          </ac:picMkLst>
        </pc:picChg>
      </pc:sldChg>
    </pc:docChg>
  </pc:docChgLst>
  <pc:docChgLst>
    <pc:chgData name="DANIELA DI NOTO" userId="9808bd62-22ba-487f-83a3-cc02adf77e4f" providerId="ADAL" clId="{A90723E2-4D46-4C35-A983-0E75EFBE808D}"/>
    <pc:docChg chg="undo custSel addSld delSld modSld sldOrd">
      <pc:chgData name="DANIELA DI NOTO" userId="9808bd62-22ba-487f-83a3-cc02adf77e4f" providerId="ADAL" clId="{A90723E2-4D46-4C35-A983-0E75EFBE808D}" dt="2026-02-24T11:45:35.104" v="1350" actId="123"/>
      <pc:docMkLst>
        <pc:docMk/>
      </pc:docMkLst>
      <pc:sldChg chg="modSp mod">
        <pc:chgData name="DANIELA DI NOTO" userId="9808bd62-22ba-487f-83a3-cc02adf77e4f" providerId="ADAL" clId="{A90723E2-4D46-4C35-A983-0E75EFBE808D}" dt="2026-02-19T08:29:32.465" v="1024" actId="255"/>
        <pc:sldMkLst>
          <pc:docMk/>
          <pc:sldMk cId="1008037533" sldId="259"/>
        </pc:sldMkLst>
        <pc:spChg chg="mod">
          <ac:chgData name="DANIELA DI NOTO" userId="9808bd62-22ba-487f-83a3-cc02adf77e4f" providerId="ADAL" clId="{A90723E2-4D46-4C35-A983-0E75EFBE808D}" dt="2026-02-19T08:29:32.465" v="1024" actId="255"/>
          <ac:spMkLst>
            <pc:docMk/>
            <pc:sldMk cId="1008037533" sldId="259"/>
            <ac:spMk id="11" creationId="{F4583933-95EE-13B0-55ED-7B10E3D3867E}"/>
          </ac:spMkLst>
        </pc:spChg>
        <pc:picChg chg="mod">
          <ac:chgData name="DANIELA DI NOTO" userId="9808bd62-22ba-487f-83a3-cc02adf77e4f" providerId="ADAL" clId="{A90723E2-4D46-4C35-A983-0E75EFBE808D}" dt="2026-02-19T08:12:31.166" v="656" actId="1076"/>
          <ac:picMkLst>
            <pc:docMk/>
            <pc:sldMk cId="1008037533" sldId="259"/>
            <ac:picMk id="13" creationId="{A565C7D0-ABAE-E6B6-B2C8-8EC5A7E28B3B}"/>
          </ac:picMkLst>
        </pc:picChg>
      </pc:sldChg>
      <pc:sldChg chg="modSp mod">
        <pc:chgData name="DANIELA DI NOTO" userId="9808bd62-22ba-487f-83a3-cc02adf77e4f" providerId="ADAL" clId="{A90723E2-4D46-4C35-A983-0E75EFBE808D}" dt="2026-02-19T07:22:00" v="174" actId="20577"/>
        <pc:sldMkLst>
          <pc:docMk/>
          <pc:sldMk cId="370945181" sldId="275"/>
        </pc:sldMkLst>
        <pc:spChg chg="mod">
          <ac:chgData name="DANIELA DI NOTO" userId="9808bd62-22ba-487f-83a3-cc02adf77e4f" providerId="ADAL" clId="{A90723E2-4D46-4C35-A983-0E75EFBE808D}" dt="2026-02-19T07:20:47.088" v="108" actId="6549"/>
          <ac:spMkLst>
            <pc:docMk/>
            <pc:sldMk cId="370945181" sldId="275"/>
            <ac:spMk id="3" creationId="{A0034E89-1952-5288-08A0-70A4A73BE39E}"/>
          </ac:spMkLst>
        </pc:spChg>
        <pc:spChg chg="mod">
          <ac:chgData name="DANIELA DI NOTO" userId="9808bd62-22ba-487f-83a3-cc02adf77e4f" providerId="ADAL" clId="{A90723E2-4D46-4C35-A983-0E75EFBE808D}" dt="2026-02-19T07:22:00" v="174" actId="20577"/>
          <ac:spMkLst>
            <pc:docMk/>
            <pc:sldMk cId="370945181" sldId="275"/>
            <ac:spMk id="16" creationId="{9D6528C6-CFE6-E99B-C740-FD2F2F4DE291}"/>
          </ac:spMkLst>
        </pc:spChg>
      </pc:sldChg>
      <pc:sldChg chg="modSp mod">
        <pc:chgData name="DANIELA DI NOTO" userId="9808bd62-22ba-487f-83a3-cc02adf77e4f" providerId="ADAL" clId="{A90723E2-4D46-4C35-A983-0E75EFBE808D}" dt="2026-02-19T08:56:33.835" v="1345" actId="255"/>
        <pc:sldMkLst>
          <pc:docMk/>
          <pc:sldMk cId="611567175" sldId="278"/>
        </pc:sldMkLst>
        <pc:spChg chg="mod">
          <ac:chgData name="DANIELA DI NOTO" userId="9808bd62-22ba-487f-83a3-cc02adf77e4f" providerId="ADAL" clId="{A90723E2-4D46-4C35-A983-0E75EFBE808D}" dt="2026-02-19T08:56:33.835" v="1345" actId="255"/>
          <ac:spMkLst>
            <pc:docMk/>
            <pc:sldMk cId="611567175" sldId="278"/>
            <ac:spMk id="3" creationId="{1BE98EFF-197D-3136-70B9-7BBD30A48931}"/>
          </ac:spMkLst>
        </pc:spChg>
      </pc:sldChg>
      <pc:sldChg chg="modSp mod">
        <pc:chgData name="DANIELA DI NOTO" userId="9808bd62-22ba-487f-83a3-cc02adf77e4f" providerId="ADAL" clId="{A90723E2-4D46-4C35-A983-0E75EFBE808D}" dt="2026-02-24T11:45:35.104" v="1350" actId="123"/>
        <pc:sldMkLst>
          <pc:docMk/>
          <pc:sldMk cId="1420595414" sldId="281"/>
        </pc:sldMkLst>
        <pc:spChg chg="mod">
          <ac:chgData name="DANIELA DI NOTO" userId="9808bd62-22ba-487f-83a3-cc02adf77e4f" providerId="ADAL" clId="{A90723E2-4D46-4C35-A983-0E75EFBE808D}" dt="2026-02-19T08:32:56.399" v="1054" actId="1076"/>
          <ac:spMkLst>
            <pc:docMk/>
            <pc:sldMk cId="1420595414" sldId="281"/>
            <ac:spMk id="2" creationId="{47A9874B-BCA9-8420-1595-EDD1865A099A}"/>
          </ac:spMkLst>
        </pc:spChg>
        <pc:spChg chg="mod">
          <ac:chgData name="DANIELA DI NOTO" userId="9808bd62-22ba-487f-83a3-cc02adf77e4f" providerId="ADAL" clId="{A90723E2-4D46-4C35-A983-0E75EFBE808D}" dt="2026-02-24T11:45:35.104" v="1350" actId="123"/>
          <ac:spMkLst>
            <pc:docMk/>
            <pc:sldMk cId="1420595414" sldId="281"/>
            <ac:spMk id="3" creationId="{68A5FD2B-E3E5-1C2B-0151-21F216B14A33}"/>
          </ac:spMkLst>
        </pc:spChg>
      </pc:sldChg>
      <pc:sldChg chg="modSp mod ord">
        <pc:chgData name="DANIELA DI NOTO" userId="9808bd62-22ba-487f-83a3-cc02adf77e4f" providerId="ADAL" clId="{A90723E2-4D46-4C35-A983-0E75EFBE808D}" dt="2026-02-19T08:00:21.610" v="642" actId="108"/>
        <pc:sldMkLst>
          <pc:docMk/>
          <pc:sldMk cId="1667462095" sldId="282"/>
        </pc:sldMkLst>
        <pc:spChg chg="mod">
          <ac:chgData name="DANIELA DI NOTO" userId="9808bd62-22ba-487f-83a3-cc02adf77e4f" providerId="ADAL" clId="{A90723E2-4D46-4C35-A983-0E75EFBE808D}" dt="2026-02-19T08:00:21.610" v="642" actId="108"/>
          <ac:spMkLst>
            <pc:docMk/>
            <pc:sldMk cId="1667462095" sldId="282"/>
            <ac:spMk id="3" creationId="{A6A33159-D030-2F82-A142-F75940728319}"/>
          </ac:spMkLst>
        </pc:spChg>
      </pc:sldChg>
      <pc:sldChg chg="modSp mod">
        <pc:chgData name="DANIELA DI NOTO" userId="9808bd62-22ba-487f-83a3-cc02adf77e4f" providerId="ADAL" clId="{A90723E2-4D46-4C35-A983-0E75EFBE808D}" dt="2026-02-19T07:17:01.185" v="104" actId="255"/>
        <pc:sldMkLst>
          <pc:docMk/>
          <pc:sldMk cId="2083028416" sldId="288"/>
        </pc:sldMkLst>
        <pc:spChg chg="mod">
          <ac:chgData name="DANIELA DI NOTO" userId="9808bd62-22ba-487f-83a3-cc02adf77e4f" providerId="ADAL" clId="{A90723E2-4D46-4C35-A983-0E75EFBE808D}" dt="2026-02-19T07:17:01.185" v="104" actId="255"/>
          <ac:spMkLst>
            <pc:docMk/>
            <pc:sldMk cId="2083028416" sldId="288"/>
            <ac:spMk id="4" creationId="{10047101-8D42-6100-9CEA-AEC0FAEAB606}"/>
          </ac:spMkLst>
        </pc:spChg>
      </pc:sldChg>
      <pc:sldChg chg="addSp modSp mod ord">
        <pc:chgData name="DANIELA DI NOTO" userId="9808bd62-22ba-487f-83a3-cc02adf77e4f" providerId="ADAL" clId="{A90723E2-4D46-4C35-A983-0E75EFBE808D}" dt="2026-02-19T08:54:39.042" v="1262"/>
        <pc:sldMkLst>
          <pc:docMk/>
          <pc:sldMk cId="2437746883" sldId="289"/>
        </pc:sldMkLst>
        <pc:spChg chg="mod">
          <ac:chgData name="DANIELA DI NOTO" userId="9808bd62-22ba-487f-83a3-cc02adf77e4f" providerId="ADAL" clId="{A90723E2-4D46-4C35-A983-0E75EFBE808D}" dt="2026-02-19T08:17:54.480" v="704" actId="113"/>
          <ac:spMkLst>
            <pc:docMk/>
            <pc:sldMk cId="2437746883" sldId="289"/>
            <ac:spMk id="3" creationId="{3CE12DAD-9460-913F-63E9-D3D55A1978EE}"/>
          </ac:spMkLst>
        </pc:spChg>
        <pc:picChg chg="add mod">
          <ac:chgData name="DANIELA DI NOTO" userId="9808bd62-22ba-487f-83a3-cc02adf77e4f" providerId="ADAL" clId="{A90723E2-4D46-4C35-A983-0E75EFBE808D}" dt="2026-02-19T08:16:15.273" v="676" actId="1076"/>
          <ac:picMkLst>
            <pc:docMk/>
            <pc:sldMk cId="2437746883" sldId="289"/>
            <ac:picMk id="4" creationId="{CEA8C879-B7A8-D176-C248-23D4B27B0945}"/>
          </ac:picMkLst>
        </pc:picChg>
      </pc:sldChg>
      <pc:sldChg chg="addSp delSp modSp add mod">
        <pc:chgData name="DANIELA DI NOTO" userId="9808bd62-22ba-487f-83a3-cc02adf77e4f" providerId="ADAL" clId="{A90723E2-4D46-4C35-A983-0E75EFBE808D}" dt="2026-02-19T08:29:49.542" v="1028"/>
        <pc:sldMkLst>
          <pc:docMk/>
          <pc:sldMk cId="16433548" sldId="295"/>
        </pc:sldMkLst>
        <pc:spChg chg="mod">
          <ac:chgData name="DANIELA DI NOTO" userId="9808bd62-22ba-487f-83a3-cc02adf77e4f" providerId="ADAL" clId="{A90723E2-4D46-4C35-A983-0E75EFBE808D}" dt="2026-02-19T08:29:49.542" v="1028"/>
          <ac:spMkLst>
            <pc:docMk/>
            <pc:sldMk cId="16433548" sldId="295"/>
            <ac:spMk id="11" creationId="{9BE3091F-7328-B509-FF16-89E479593FC9}"/>
          </ac:spMkLst>
        </pc:spChg>
        <pc:picChg chg="add mod ord">
          <ac:chgData name="DANIELA DI NOTO" userId="9808bd62-22ba-487f-83a3-cc02adf77e4f" providerId="ADAL" clId="{A90723E2-4D46-4C35-A983-0E75EFBE808D}" dt="2026-02-19T08:12:19.062" v="655" actId="1076"/>
          <ac:picMkLst>
            <pc:docMk/>
            <pc:sldMk cId="16433548" sldId="295"/>
            <ac:picMk id="7" creationId="{CAA50AB1-C400-4A7A-7F40-7F96251AD6D7}"/>
          </ac:picMkLst>
        </pc:picChg>
      </pc:sldChg>
      <pc:sldChg chg="addSp modSp add mod">
        <pc:chgData name="DANIELA DI NOTO" userId="9808bd62-22ba-487f-83a3-cc02adf77e4f" providerId="ADAL" clId="{A90723E2-4D46-4C35-A983-0E75EFBE808D}" dt="2026-02-24T11:44:58.151" v="1347" actId="123"/>
        <pc:sldMkLst>
          <pc:docMk/>
          <pc:sldMk cId="1213940700" sldId="296"/>
        </pc:sldMkLst>
        <pc:spChg chg="mod">
          <ac:chgData name="DANIELA DI NOTO" userId="9808bd62-22ba-487f-83a3-cc02adf77e4f" providerId="ADAL" clId="{A90723E2-4D46-4C35-A983-0E75EFBE808D}" dt="2026-02-19T08:48:33.055" v="1210" actId="1076"/>
          <ac:spMkLst>
            <pc:docMk/>
            <pc:sldMk cId="1213940700" sldId="296"/>
            <ac:spMk id="2" creationId="{53F13497-CE5B-B381-B94C-CC01A80FC2F3}"/>
          </ac:spMkLst>
        </pc:spChg>
        <pc:spChg chg="mod">
          <ac:chgData name="DANIELA DI NOTO" userId="9808bd62-22ba-487f-83a3-cc02adf77e4f" providerId="ADAL" clId="{A90723E2-4D46-4C35-A983-0E75EFBE808D}" dt="2026-02-24T11:44:58.151" v="1347" actId="123"/>
          <ac:spMkLst>
            <pc:docMk/>
            <pc:sldMk cId="1213940700" sldId="296"/>
            <ac:spMk id="3" creationId="{FF622B89-68A4-A002-1717-A45514CD61A8}"/>
          </ac:spMkLst>
        </pc:spChg>
        <pc:picChg chg="add mod">
          <ac:chgData name="DANIELA DI NOTO" userId="9808bd62-22ba-487f-83a3-cc02adf77e4f" providerId="ADAL" clId="{A90723E2-4D46-4C35-A983-0E75EFBE808D}" dt="2026-02-24T11:44:51.406" v="1346" actId="1076"/>
          <ac:picMkLst>
            <pc:docMk/>
            <pc:sldMk cId="1213940700" sldId="296"/>
            <ac:picMk id="5" creationId="{060BB832-0B44-8C5B-EFFD-C6E8771B321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BE69B5C4-EF6D-4808-BD5C-C3BFAA98DFA7}" type="datetime1">
              <a:rPr lang="it-IT" smtClean="0"/>
              <a:t>26/02/2026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EF757874-EF65-4B61-B062-40C932C8129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fld id="{650B5E51-C3A4-4A77-9C18-54578055C433}" type="datetime1">
              <a:rPr lang="it-IT" smtClean="0"/>
              <a:pPr/>
              <a:t>26/02/2026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6937E2AA-278D-0B48-A5DE-00B1FC5BDAF9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1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6010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2272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267DF-F49C-87A3-B1A9-EAE3759BB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2799C51-7DC3-6C58-227D-BB6A6663D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698C05-A1BB-2B93-95A9-1F25CAF11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2AA2C0-9B71-E704-7EAA-7EBCB6F26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226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031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916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C40C7-03BC-121D-7020-1CEFEFA72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1C978FF-0954-0DC2-9BB3-A12E9509B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18F0993-5056-8439-C48F-959FB59B1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CF80782-03C7-DEE7-2F34-BB0387B2C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5223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AF99-341C-9EDB-0076-D5793845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20D7460-F4C7-165D-2B89-8FF7BA6EA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46A4CA2-38D9-18D0-9082-B5449C8AD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B28786-2BEB-3E0B-543C-FD9AC78F2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3421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783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rtlCol="0" anchor="ctr" anchorCtr="0">
            <a:noAutofit/>
          </a:bodyPr>
          <a:lstStyle>
            <a:lvl1pPr algn="ctr">
              <a:defRPr lang="it-IT" sz="44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rtlCol="0" anchor="ctr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5pPr>
          </a:lstStyle>
          <a:p>
            <a:pPr lvl="0" rtl="0"/>
            <a:r>
              <a:rPr lang="it-IT" noProof="0"/>
              <a:t>Fai clic per aggiungere contenuto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noProof="0"/>
              <a:t>Fare clic sull'icona per inserire una tabella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noProof="0" smtClean="0"/>
              <a:t>26/02/2026</a:t>
            </a:fld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it-IT" sz="1800"/>
            </a:lvl1pPr>
            <a:lvl2pPr marL="6858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11430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6002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20574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 rtlCol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 rtlCol="0"/>
          <a:lstStyle>
            <a:lvl1pPr>
              <a:defRPr lang="it-IT"/>
            </a:lvl1pPr>
          </a:lstStyle>
          <a:p>
            <a:pPr rtl="0"/>
            <a:r>
              <a:rPr lang="it-IT"/>
              <a:t>Fare clic sull'icona per inserire una tabella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rtlCol="0" anchor="b">
            <a:noAutofit/>
          </a:bodyPr>
          <a:lstStyle>
            <a:lvl1pPr algn="ctr">
              <a:defRPr lang="it-IT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1800"/>
            </a:lvl1pPr>
            <a:lvl2pPr marL="457200" indent="0" algn="ctr">
              <a:buNone/>
              <a:defRPr lang="it-IT"/>
            </a:lvl2pPr>
            <a:lvl3pPr marL="914400" indent="0" algn="ctr">
              <a:buNone/>
              <a:defRPr lang="it-IT"/>
            </a:lvl3pPr>
            <a:lvl4pPr marL="1371600" indent="0" algn="ctr">
              <a:buNone/>
              <a:defRPr lang="it-IT"/>
            </a:lvl4pPr>
            <a:lvl5pPr marL="1828800" indent="0" algn="ctr">
              <a:buNone/>
              <a:defRPr lang="it-IT"/>
            </a:lvl5pPr>
          </a:lstStyle>
          <a:p>
            <a:pPr lvl="0" rtl="0"/>
            <a:r>
              <a:rPr lang="it-IT"/>
              <a:t>Fare clic per 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rtlCol="0" anchor="t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rtlCol="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lang="it-IT"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1600"/>
            </a:lvl5pPr>
          </a:lstStyle>
          <a:p>
            <a:pPr lvl="0" rtl="0"/>
            <a:r>
              <a:rPr lang="it-IT" noProof="0"/>
              <a:t>Fai clic per aggiungere contenuto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noProof="0" smtClean="0"/>
              <a:t>26/02/2026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rtlCol="0" anchor="ctr">
            <a:noAutofit/>
          </a:bodyPr>
          <a:lstStyle>
            <a:lvl1pPr algn="ctr">
              <a:defRPr lang="it-IT" sz="44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 rtlCol="0"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lang="it-IT"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it-IT"/>
            </a:pPr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noProof="0" smtClean="0"/>
              <a:t>26/02/2026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sotto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rtlCol="0" anchor="b">
            <a:noAutofit/>
          </a:bodyPr>
          <a:lstStyle>
            <a:lvl1pPr algn="l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 rtlCol="0">
            <a:noAutofit/>
          </a:bodyPr>
          <a:lstStyle>
            <a:lvl1pPr marL="0" indent="0" algn="l">
              <a:buNone/>
              <a:defRPr lang="it-IT" sz="2800"/>
            </a:lvl1pPr>
            <a:lvl2pPr marL="457200" indent="0" algn="ctr">
              <a:buNone/>
              <a:defRPr lang="it-IT" sz="2000"/>
            </a:lvl2pPr>
            <a:lvl3pPr marL="914400" indent="0" algn="ctr">
              <a:buNone/>
              <a:defRPr lang="it-IT" sz="18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lvl="0" rtl="0"/>
            <a:r>
              <a:rPr lang="it-IT"/>
              <a:t>Fare clic per inserire il testo</a:t>
            </a:r>
          </a:p>
        </p:txBody>
      </p:sp>
      <p:sp>
        <p:nvSpPr>
          <p:cNvPr id="7" name="Segnaposto immagine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e immag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olo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 rtlCol="0"/>
          <a:lstStyle>
            <a:lvl1pPr marL="0" indent="0">
              <a:buNone/>
              <a:defRPr lang="it-IT"/>
            </a:lvl1pPr>
            <a:lvl2pPr marL="457200" indent="0">
              <a:buNone/>
              <a:defRPr lang="it-IT"/>
            </a:lvl2pPr>
            <a:lvl3pPr marL="914400" indent="0">
              <a:buNone/>
              <a:defRPr lang="it-IT"/>
            </a:lvl3pPr>
            <a:lvl4pPr marL="1371600" indent="0">
              <a:buNone/>
              <a:defRPr lang="it-IT"/>
            </a:lvl4pPr>
            <a:lvl5pPr marL="1828800" indent="0">
              <a:buNone/>
              <a:defRPr lang="it-IT"/>
            </a:lvl5pPr>
          </a:lstStyle>
          <a:p>
            <a:pPr lvl="0" rtl="0"/>
            <a:r>
              <a:rPr lang="it-IT"/>
              <a:t>Fare clic per inserire il testo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rtlCol="0" anchor="b">
            <a:noAutofit/>
          </a:bodyPr>
          <a:lstStyle>
            <a:lvl1pPr algn="l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 rtlCol="0">
            <a:noAutofit/>
          </a:bodyPr>
          <a:lstStyle>
            <a:lvl1pPr marL="0" indent="0" algn="l">
              <a:spcAft>
                <a:spcPts val="1000"/>
              </a:spcAft>
              <a:buNone/>
              <a:defRPr lang="it-IT" sz="1800"/>
            </a:lvl1pPr>
            <a:lvl2pPr marL="457200" indent="0" algn="ctr">
              <a:buNone/>
              <a:defRPr lang="it-IT" sz="2000"/>
            </a:lvl2pPr>
            <a:lvl3pPr marL="914400" indent="0" algn="ctr">
              <a:buNone/>
              <a:defRPr lang="it-IT" sz="18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lvl="0" rtl="0"/>
            <a:r>
              <a:rPr lang="it-IT"/>
              <a:t>Fare clic per inserire il testo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6D8061D-18C3-4F4F-85EF-561633F58754}" type="datetimeFigureOut">
              <a:rPr lang="it-IT" smtClean="0"/>
              <a:t>26/02/2026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D6D8061D-18C3-4F4F-85EF-561633F58754}" type="datetimeFigureOut">
              <a:rPr lang="it-IT" noProof="0" smtClean="0"/>
              <a:t>26/02/2026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estr.it/badge/show/478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a.it/strutture/scuoladidottorato/-La-scuola/i-corsi-di-dottorat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estr.it/badge/show/267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council.it/esami/ielts/date-tariffe-sed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e/esX67TZDh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5999"/>
            <a:ext cx="9144000" cy="3281881"/>
          </a:xfrm>
          <a:noFill/>
        </p:spPr>
        <p:txBody>
          <a:bodyPr rtlCol="0">
            <a:noAutofit/>
          </a:bodyPr>
          <a:lstStyle>
            <a:defPPr>
              <a:defRPr lang="it-IT"/>
            </a:defPPr>
          </a:lstStyle>
          <a:p>
            <a:pPr rtl="0">
              <a:lnSpc>
                <a:spcPct val="100000"/>
              </a:lnSpc>
            </a:pPr>
            <a:r>
              <a:rPr lang="it-IT" sz="3200" b="1" dirty="0">
                <a:solidFill>
                  <a:srgbClr val="0070C0"/>
                </a:solidFill>
                <a:latin typeface="+mn-lt"/>
              </a:rPr>
              <a:t>IL RUOLO DELLE LINGUE NELLA RICERCA SCIENTIFICA IN PROSPETTIVA INTERNAZIONALE </a:t>
            </a:r>
            <a:br>
              <a:rPr lang="it-IT" sz="3200" b="1" dirty="0">
                <a:solidFill>
                  <a:srgbClr val="0070C0"/>
                </a:solidFill>
                <a:latin typeface="+mn-lt"/>
              </a:rPr>
            </a:br>
            <a:br>
              <a:rPr lang="it-IT" sz="3200" dirty="0">
                <a:latin typeface="+mn-lt"/>
              </a:rPr>
            </a:br>
            <a:r>
              <a:rPr lang="it-IT" sz="3600" b="1" dirty="0">
                <a:latin typeface="+mn-lt"/>
              </a:rPr>
              <a:t>Formazione linguistica per dottorandi 2026</a:t>
            </a:r>
          </a:p>
        </p:txBody>
      </p:sp>
      <p:pic>
        <p:nvPicPr>
          <p:cNvPr id="3" name="Immagine 2" descr="Immagine che contiene Elementi grafici, Carattere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CB1DBE1A-714A-98E2-FA50-539ADEBFB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81" y="1155074"/>
            <a:ext cx="2699072" cy="1091226"/>
          </a:xfrm>
          <a:prstGeom prst="rect">
            <a:avLst/>
          </a:prstGeom>
        </p:spPr>
      </p:pic>
      <p:pic>
        <p:nvPicPr>
          <p:cNvPr id="5" name="Immagine 4" descr="Immagine che contiene testo, logo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5A101410-662D-F659-7596-94DD6475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47" y="1115374"/>
            <a:ext cx="2553076" cy="11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F0A68D-913F-7CCE-7AE0-7C940440C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</p:spPr>
        <p:txBody>
          <a:bodyPr anchor="ctr">
            <a:normAutofit/>
          </a:bodyPr>
          <a:lstStyle/>
          <a:p>
            <a:r>
              <a:rPr lang="it-IT" dirty="0"/>
              <a:t>Scheda di valutazione –</a:t>
            </a:r>
            <a:br>
              <a:rPr lang="it-IT" dirty="0"/>
            </a:br>
            <a:br>
              <a:rPr lang="it-IT" dirty="0"/>
            </a:br>
            <a:r>
              <a:rPr lang="it-IT" dirty="0"/>
              <a:t> </a:t>
            </a:r>
            <a:r>
              <a:rPr lang="it-IT" sz="3500" dirty="0"/>
              <a:t>Completa la valutazione dell’evento per ricevere il tuo attestato di partecipazione</a:t>
            </a:r>
          </a:p>
        </p:txBody>
      </p:sp>
      <p:pic>
        <p:nvPicPr>
          <p:cNvPr id="5" name="Immagine 4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5D56B4E5-A17F-641E-47AF-66C53CE95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t="31536" r="20953" b="11471"/>
          <a:stretch>
            <a:fillRect/>
          </a:stretch>
        </p:blipFill>
        <p:spPr>
          <a:xfrm>
            <a:off x="6107576" y="798653"/>
            <a:ext cx="5541880" cy="5295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703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rtlCol="0" anchor="ctr"/>
          <a:lstStyle>
            <a:defPPr>
              <a:defRPr lang="it-IT"/>
            </a:defPPr>
          </a:lstStyle>
          <a:p>
            <a:pPr rtl="0"/>
            <a:r>
              <a:rPr lang="it-IT" b="1" dirty="0">
                <a:solidFill>
                  <a:srgbClr val="0070C0"/>
                </a:solidFill>
                <a:latin typeface="Montserrat" panose="00000500000000000000" pitchFamily="2" charset="0"/>
              </a:rPr>
              <a:t>P</a:t>
            </a:r>
            <a:r>
              <a:rPr lang="it-IT" b="1" i="0" dirty="0">
                <a:solidFill>
                  <a:srgbClr val="0070C0"/>
                </a:solidFill>
                <a:effectLst/>
                <a:latin typeface="Montserrat" panose="00000500000000000000" pitchFamily="2" charset="0"/>
              </a:rPr>
              <a:t>rogetti di potenziamento linguistico PhD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9D6528C6-CFE6-E99B-C740-FD2F2F4DE291}"/>
              </a:ext>
            </a:extLst>
          </p:cNvPr>
          <p:cNvSpPr txBox="1">
            <a:spLocks/>
          </p:cNvSpPr>
          <p:nvPr/>
        </p:nvSpPr>
        <p:spPr>
          <a:xfrm>
            <a:off x="6084426" y="798653"/>
            <a:ext cx="5166167" cy="528963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274320" tIns="45720" rIns="274320" bIns="45720" rtlCol="0" anchor="ctr">
            <a:noAutofit/>
          </a:bodyPr>
          <a:lstStyle>
            <a:defPPr>
              <a:defRPr lang="it-IT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it-IT" sz="2400" dirty="0"/>
              <a:t>Corsi generali di livello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Corso linguaggio specialistico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Corso preparazione IELTS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094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ttotitolo 10">
            <a:extLst>
              <a:ext uri="{FF2B5EF4-FFF2-40B4-BE49-F238E27FC236}">
                <a16:creationId xmlns:a16="http://schemas.microsoft.com/office/drawing/2014/main" id="{F4583933-95EE-13B0-55ED-7B10E3D38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3148" y="1148036"/>
            <a:ext cx="5733875" cy="4694895"/>
          </a:xfrm>
        </p:spPr>
        <p:txBody>
          <a:bodyPr rtlCol="0"/>
          <a:lstStyle>
            <a:defPPr>
              <a:defRPr lang="it-IT"/>
            </a:defPPr>
          </a:lstStyle>
          <a:p>
            <a:pPr algn="ctr"/>
            <a:r>
              <a:rPr lang="it-IT" sz="3600" b="1" dirty="0">
                <a:solidFill>
                  <a:srgbClr val="002060"/>
                </a:solidFill>
              </a:rPr>
              <a:t>Corsi generali di livello</a:t>
            </a:r>
            <a:endParaRPr lang="it-IT" sz="36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Lingua</a:t>
            </a:r>
            <a:r>
              <a:rPr lang="it-IT" b="1" dirty="0"/>
              <a:t>: </a:t>
            </a:r>
            <a:r>
              <a:rPr lang="it-IT" sz="2400" b="1" dirty="0"/>
              <a:t>Inglese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Livello richiesto: </a:t>
            </a:r>
            <a:r>
              <a:rPr lang="it-IT" sz="2400" b="1" dirty="0"/>
              <a:t>Inglese almeno B2 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Test di piazzamento</a:t>
            </a:r>
            <a:r>
              <a:rPr lang="it-IT" b="1" dirty="0"/>
              <a:t>: </a:t>
            </a:r>
            <a:r>
              <a:rPr lang="it-IT" sz="2400" b="1" dirty="0"/>
              <a:t>05/03/2026 ore 10:00 e seguenti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Modalità corsi</a:t>
            </a:r>
            <a:r>
              <a:rPr lang="it-IT" b="1" dirty="0"/>
              <a:t>: </a:t>
            </a:r>
            <a:r>
              <a:rPr lang="it-IT" sz="2400" b="1" dirty="0"/>
              <a:t>Online. Classi livello B2 e C1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Durata</a:t>
            </a:r>
            <a:r>
              <a:rPr lang="it-IT" sz="2400" dirty="0"/>
              <a:t>: </a:t>
            </a:r>
            <a:r>
              <a:rPr lang="it-IT" sz="2400" b="1" dirty="0"/>
              <a:t>40 ore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Periodo</a:t>
            </a:r>
            <a:r>
              <a:rPr lang="it-IT" sz="2400" b="1" dirty="0"/>
              <a:t>: Marzo - Maggio</a:t>
            </a:r>
          </a:p>
          <a:p>
            <a:pPr>
              <a:lnSpc>
                <a:spcPct val="100000"/>
              </a:lnSpc>
            </a:pPr>
            <a:endParaRPr lang="it-IT" sz="2400" b="1" dirty="0"/>
          </a:p>
          <a:p>
            <a:endParaRPr lang="it-IT" sz="2800" dirty="0"/>
          </a:p>
        </p:txBody>
      </p:sp>
      <p:pic>
        <p:nvPicPr>
          <p:cNvPr id="13" name="Segnaposto immagine 16" descr="Una persona e una persona che guardano un tablet">
            <a:extLst>
              <a:ext uri="{FF2B5EF4-FFF2-40B4-BE49-F238E27FC236}">
                <a16:creationId xmlns:a16="http://schemas.microsoft.com/office/drawing/2014/main" id="{A565C7D0-ABAE-E6B6-B2C8-8EC5A7E28B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17" y="1386480"/>
            <a:ext cx="3921962" cy="4085040"/>
          </a:xfrm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F5F1E-B978-33E2-4BCB-B9E85F8FB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ttotitolo 10">
            <a:extLst>
              <a:ext uri="{FF2B5EF4-FFF2-40B4-BE49-F238E27FC236}">
                <a16:creationId xmlns:a16="http://schemas.microsoft.com/office/drawing/2014/main" id="{9BE3091F-7328-B509-FF16-89E479593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372" y="956345"/>
            <a:ext cx="5599651" cy="4999838"/>
          </a:xfrm>
        </p:spPr>
        <p:txBody>
          <a:bodyPr rtlCol="0"/>
          <a:lstStyle>
            <a:defPPr>
              <a:defRPr lang="it-IT"/>
            </a:defPPr>
          </a:lstStyle>
          <a:p>
            <a:pPr algn="ctr"/>
            <a:r>
              <a:rPr lang="it-IT" sz="3600" b="1" dirty="0">
                <a:solidFill>
                  <a:srgbClr val="002060"/>
                </a:solidFill>
              </a:rPr>
              <a:t>Corsi generali di livello</a:t>
            </a:r>
            <a:endParaRPr lang="it-IT" sz="36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Lingua:</a:t>
            </a:r>
            <a:r>
              <a:rPr lang="it-IT" b="1" dirty="0"/>
              <a:t> </a:t>
            </a:r>
            <a:r>
              <a:rPr lang="it-IT" sz="2400" b="1" dirty="0"/>
              <a:t>Francese, Spagnolo, Tedesco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Livello richiesto: </a:t>
            </a:r>
            <a:r>
              <a:rPr lang="it-IT" sz="2400" b="1" dirty="0">
                <a:solidFill>
                  <a:srgbClr val="002060"/>
                </a:solidFill>
              </a:rPr>
              <a:t>I</a:t>
            </a:r>
            <a:r>
              <a:rPr lang="it-IT" sz="2400" b="1" dirty="0"/>
              <a:t>l livello del Corso è stabilito in base al risultato del test di piazzamento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Test di piazzamento:</a:t>
            </a:r>
            <a:r>
              <a:rPr lang="it-IT" b="1" dirty="0"/>
              <a:t> </a:t>
            </a:r>
            <a:r>
              <a:rPr lang="it-IT" sz="2400" b="1" dirty="0"/>
              <a:t>primo giorno di lezione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Modalità corsi:</a:t>
            </a:r>
            <a:r>
              <a:rPr lang="it-IT" b="1" dirty="0"/>
              <a:t> </a:t>
            </a:r>
            <a:r>
              <a:rPr lang="it-IT" sz="2400" b="1" dirty="0"/>
              <a:t>Online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rgbClr val="0070C0"/>
                </a:solidFill>
              </a:rPr>
              <a:t>Durata:</a:t>
            </a:r>
            <a:r>
              <a:rPr lang="it-IT" sz="2400" dirty="0"/>
              <a:t> </a:t>
            </a:r>
            <a:r>
              <a:rPr lang="it-IT" sz="2400" b="1" dirty="0"/>
              <a:t>40 ore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Periodo</a:t>
            </a:r>
            <a:r>
              <a:rPr lang="it-IT" sz="2400" b="1" dirty="0"/>
              <a:t>: Marzo - Maggio</a:t>
            </a:r>
          </a:p>
          <a:p>
            <a:pPr>
              <a:lnSpc>
                <a:spcPct val="100000"/>
              </a:lnSpc>
            </a:pPr>
            <a:endParaRPr lang="it-IT" sz="2400" b="1" dirty="0"/>
          </a:p>
          <a:p>
            <a:pPr>
              <a:lnSpc>
                <a:spcPct val="100000"/>
              </a:lnSpc>
            </a:pPr>
            <a:endParaRPr lang="it-IT" sz="2400" b="1" dirty="0"/>
          </a:p>
          <a:p>
            <a:endParaRPr lang="it-IT" sz="2800" dirty="0"/>
          </a:p>
        </p:txBody>
      </p:sp>
      <p:pic>
        <p:nvPicPr>
          <p:cNvPr id="7" name="Segnaposto immagine 6" descr="Immagine che contiene palla, sfera&#10;&#10;Il contenuto generato dall'IA potrebbe non essere corretto.">
            <a:extLst>
              <a:ext uri="{FF2B5EF4-FFF2-40B4-BE49-F238E27FC236}">
                <a16:creationId xmlns:a16="http://schemas.microsoft.com/office/drawing/2014/main" id="{CAA50AB1-C400-4A7A-7F40-7F96251AD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r="1740"/>
          <a:stretch>
            <a:fillRect/>
          </a:stretch>
        </p:blipFill>
        <p:spPr>
          <a:xfrm>
            <a:off x="1346323" y="1429695"/>
            <a:ext cx="3838981" cy="39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16075" y="1113577"/>
            <a:ext cx="8959850" cy="4685562"/>
          </a:xfr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it-IT"/>
            </a:defPPr>
          </a:lstStyle>
          <a:p>
            <a:pPr>
              <a:lnSpc>
                <a:spcPct val="150000"/>
              </a:lnSpc>
            </a:pPr>
            <a:br>
              <a:rPr lang="it-IT" sz="2800" b="1" dirty="0">
                <a:solidFill>
                  <a:srgbClr val="0070C0"/>
                </a:solidFill>
              </a:rPr>
            </a:br>
            <a:r>
              <a:rPr lang="it-IT" sz="2800" b="1" dirty="0">
                <a:solidFill>
                  <a:srgbClr val="0070C0"/>
                </a:solidFill>
              </a:rPr>
              <a:t>Frequenza:</a:t>
            </a:r>
            <a:r>
              <a:rPr lang="it-IT" dirty="0"/>
              <a:t> </a:t>
            </a:r>
            <a:r>
              <a:rPr lang="it-IT" sz="2400" dirty="0">
                <a:solidFill>
                  <a:srgbClr val="333333"/>
                </a:solidFill>
              </a:rPr>
              <a:t>minima </a:t>
            </a:r>
            <a:r>
              <a:rPr lang="it-IT" sz="2400" b="1" dirty="0">
                <a:solidFill>
                  <a:srgbClr val="0070C0"/>
                </a:solidFill>
              </a:rPr>
              <a:t>75%</a:t>
            </a:r>
            <a:r>
              <a:rPr lang="it-IT" sz="2400" dirty="0">
                <a:solidFill>
                  <a:srgbClr val="333333"/>
                </a:solidFill>
              </a:rPr>
              <a:t> del monte ore (30 ore)</a:t>
            </a:r>
          </a:p>
          <a:p>
            <a:pPr algn="just">
              <a:lnSpc>
                <a:spcPct val="100000"/>
              </a:lnSpc>
            </a:pPr>
            <a:r>
              <a:rPr lang="it-IT" sz="2800" b="1" dirty="0">
                <a:solidFill>
                  <a:srgbClr val="0070C0"/>
                </a:solidFill>
              </a:rPr>
              <a:t>Rilascio primo Badge:</a:t>
            </a:r>
            <a:r>
              <a:rPr lang="it-IT" dirty="0"/>
              <a:t> </a:t>
            </a:r>
            <a:r>
              <a:rPr lang="it-IT" sz="2400" dirty="0">
                <a:solidFill>
                  <a:srgbClr val="3333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Badge di perfezionamento linguistico per PhD </a:t>
            </a:r>
            <a:r>
              <a:rPr lang="it-IT" sz="2400" dirty="0">
                <a:solidFill>
                  <a:srgbClr val="333333"/>
                </a:solidFill>
              </a:rPr>
              <a:t>(attestante la frequenza del Corso) accesso gratuito all’esame per ottenere l’Open Badge di Lingua attestante il livello</a:t>
            </a:r>
          </a:p>
          <a:p>
            <a:pPr algn="just">
              <a:lnSpc>
                <a:spcPct val="100000"/>
              </a:lnSpc>
            </a:pPr>
            <a:r>
              <a:rPr lang="it-IT" sz="2800" b="1" dirty="0">
                <a:solidFill>
                  <a:srgbClr val="0070C0"/>
                </a:solidFill>
              </a:rPr>
              <a:t>Rilascio secondo Badge:</a:t>
            </a:r>
            <a:r>
              <a:rPr lang="it-IT" dirty="0"/>
              <a:t> </a:t>
            </a:r>
            <a:r>
              <a:rPr lang="it-IT" sz="2400" dirty="0">
                <a:solidFill>
                  <a:srgbClr val="333333"/>
                </a:solidFill>
              </a:rPr>
              <a:t>dopo la verifica finale delle competenze rilascio Open Badge di Lingua attestante il livello</a:t>
            </a:r>
          </a:p>
          <a:p>
            <a:pPr algn="just" rtl="0">
              <a:lnSpc>
                <a:spcPct val="100000"/>
              </a:lnSpc>
            </a:pPr>
            <a:endParaRPr lang="it-IT" sz="24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67" y="971000"/>
            <a:ext cx="9522103" cy="1025580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sz="3600" dirty="0">
                <a:solidFill>
                  <a:srgbClr val="002060"/>
                </a:solidFill>
              </a:rPr>
              <a:t>Corso linguaggio specialistico</a:t>
            </a:r>
            <a:r>
              <a:rPr lang="it-IT" sz="3600" dirty="0">
                <a:solidFill>
                  <a:srgbClr val="0070C0"/>
                </a:solidFill>
              </a:rPr>
              <a:t> </a:t>
            </a:r>
            <a:br>
              <a:rPr lang="it-IT" sz="3600" dirty="0">
                <a:solidFill>
                  <a:srgbClr val="0070C0"/>
                </a:solidFill>
              </a:rPr>
            </a:br>
            <a:r>
              <a:rPr lang="it-IT" sz="3200" dirty="0" err="1">
                <a:solidFill>
                  <a:srgbClr val="0070C0"/>
                </a:solidFill>
              </a:rPr>
              <a:t>Academic</a:t>
            </a:r>
            <a:r>
              <a:rPr lang="it-IT" sz="3200" dirty="0">
                <a:solidFill>
                  <a:srgbClr val="0070C0"/>
                </a:solidFill>
              </a:rPr>
              <a:t> Writing and Conference Papers B2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A5FD2B-E3E5-1C2B-0151-21F216B14A3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400540" y="1996580"/>
            <a:ext cx="9522103" cy="4041422"/>
          </a:xfrm>
          <a:noFill/>
        </p:spPr>
        <p:txBody>
          <a:bodyPr rtlCol="0">
            <a:normAutofit fontScale="92500" lnSpcReduction="10000"/>
          </a:bodyPr>
          <a:lstStyle>
            <a:defPPr>
              <a:defRPr lang="it-IT"/>
            </a:defPPr>
          </a:lstStyle>
          <a:p>
            <a:pPr algn="just">
              <a:spcAft>
                <a:spcPts val="750"/>
              </a:spcAft>
            </a:pPr>
            <a:r>
              <a:rPr lang="it-IT" sz="2400" b="1" dirty="0">
                <a:solidFill>
                  <a:srgbClr val="0070C0"/>
                </a:solidFill>
              </a:rPr>
              <a:t>Destinatari:</a:t>
            </a:r>
            <a:r>
              <a:rPr lang="it-IT" sz="2800" b="1" dirty="0">
                <a:solidFill>
                  <a:srgbClr val="0070C0"/>
                </a:solidFill>
              </a:rPr>
              <a:t> </a:t>
            </a:r>
            <a:r>
              <a:rPr lang="it-IT" sz="2000" b="1" dirty="0">
                <a:solidFill>
                  <a:srgbClr val="333333"/>
                </a:solidFill>
              </a:rPr>
              <a:t>dottorandi</a:t>
            </a:r>
            <a:r>
              <a:rPr lang="it-IT" sz="2000" dirty="0">
                <a:solidFill>
                  <a:srgbClr val="333333"/>
                </a:solidFill>
              </a:rPr>
              <a:t> </a:t>
            </a:r>
            <a:r>
              <a:rPr lang="it-IT" sz="2000" b="1" dirty="0">
                <a:solidFill>
                  <a:srgbClr val="0070C0"/>
                </a:solidFill>
              </a:rPr>
              <a:t>Area I e Area II </a:t>
            </a:r>
            <a:r>
              <a:rPr lang="it-IT" sz="2000" dirty="0">
                <a:hlinkClick r:id="rId3"/>
              </a:rPr>
              <a:t>I Corsi di Dottorato secondo le aree | Università degli Studi di Palermo </a:t>
            </a:r>
            <a:r>
              <a:rPr lang="it-IT" sz="2000" b="1" dirty="0">
                <a:solidFill>
                  <a:srgbClr val="333333"/>
                </a:solidFill>
              </a:rPr>
              <a:t>iscritti almeno al </a:t>
            </a:r>
            <a:r>
              <a:rPr lang="it-IT" sz="2000" b="1" dirty="0">
                <a:solidFill>
                  <a:srgbClr val="0070C0"/>
                </a:solidFill>
              </a:rPr>
              <a:t>secondo anno</a:t>
            </a:r>
          </a:p>
          <a:p>
            <a:pPr algn="just"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Livello richiesto: </a:t>
            </a:r>
            <a:r>
              <a:rPr lang="it-IT" sz="2000" b="1" dirty="0"/>
              <a:t>Inglese livello </a:t>
            </a:r>
            <a:r>
              <a:rPr lang="it-IT" sz="2000" b="1" dirty="0">
                <a:solidFill>
                  <a:srgbClr val="0070C0"/>
                </a:solidFill>
              </a:rPr>
              <a:t>B2</a:t>
            </a:r>
            <a:r>
              <a:rPr lang="it-IT" sz="2000" b="1" dirty="0"/>
              <a:t> (verificato tramite test d’ingresso e colloquio che si svolgeranno il primo giorno di lezione)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Modalità corso</a:t>
            </a:r>
            <a:r>
              <a:rPr lang="it-IT" sz="2400" b="1" dirty="0"/>
              <a:t>: </a:t>
            </a:r>
            <a:r>
              <a:rPr lang="it-IT" sz="2000" b="1" dirty="0"/>
              <a:t>Online</a:t>
            </a:r>
          </a:p>
          <a:p>
            <a:pPr algn="just"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Durata</a:t>
            </a:r>
            <a:r>
              <a:rPr lang="it-IT" sz="2000" dirty="0"/>
              <a:t>: </a:t>
            </a:r>
            <a:r>
              <a:rPr lang="it-IT" sz="2000" b="1" dirty="0"/>
              <a:t>40 ore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Periodo</a:t>
            </a:r>
            <a:r>
              <a:rPr lang="it-IT" sz="2000" b="1" dirty="0"/>
              <a:t>: Marzo – Maggio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Frequenza</a:t>
            </a:r>
            <a:r>
              <a:rPr lang="it-IT" sz="2100" b="1" dirty="0"/>
              <a:t>: minima 75% del monte ore (30 ore)</a:t>
            </a:r>
          </a:p>
          <a:p>
            <a:pPr algn="just">
              <a:spcAft>
                <a:spcPts val="750"/>
              </a:spcAft>
            </a:pPr>
            <a:r>
              <a:rPr lang="en-US" sz="2400" b="1" dirty="0" err="1">
                <a:solidFill>
                  <a:srgbClr val="0070C0"/>
                </a:solidFill>
              </a:rPr>
              <a:t>Verifica</a:t>
            </a:r>
            <a:r>
              <a:rPr lang="en-US" sz="2400" b="1" dirty="0">
                <a:solidFill>
                  <a:srgbClr val="0070C0"/>
                </a:solidFill>
              </a:rPr>
              <a:t> finale delle </a:t>
            </a:r>
            <a:r>
              <a:rPr lang="en-US" sz="2400" b="1" dirty="0" err="1">
                <a:solidFill>
                  <a:srgbClr val="0070C0"/>
                </a:solidFill>
              </a:rPr>
              <a:t>competenze</a:t>
            </a:r>
            <a:r>
              <a:rPr lang="en-US" dirty="0"/>
              <a:t>: </a:t>
            </a:r>
            <a:r>
              <a:rPr lang="en-US" sz="2100" b="1" dirty="0" err="1"/>
              <a:t>rilascio</a:t>
            </a:r>
            <a:r>
              <a:rPr lang="en-US" sz="2100" b="1" dirty="0"/>
              <a:t> Open Badge </a:t>
            </a:r>
            <a:r>
              <a:rPr lang="en-US" sz="21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 Writing and Conference Papers – English B2</a:t>
            </a:r>
            <a:r>
              <a:rPr lang="en-US" sz="2100" b="1" dirty="0"/>
              <a:t>.</a:t>
            </a:r>
          </a:p>
          <a:p>
            <a:pPr algn="l">
              <a:spcAft>
                <a:spcPts val="750"/>
              </a:spcAft>
            </a:pPr>
            <a:endParaRPr lang="en-US" sz="2000" b="0" i="0" dirty="0">
              <a:solidFill>
                <a:srgbClr val="333333"/>
              </a:solidFill>
              <a:effectLst/>
              <a:latin typeface="Montserrat" panose="00000500000000000000" pitchFamily="2" charset="0"/>
            </a:endParaRPr>
          </a:p>
          <a:p>
            <a:pPr rtl="0">
              <a:lnSpc>
                <a:spcPct val="100000"/>
              </a:lnSpc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2059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8C3C9-6377-CF24-0C86-136CA23C0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13497-CE5B-B381-B94C-CC01A80F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540" y="914399"/>
            <a:ext cx="5855938" cy="583036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sz="3600" dirty="0">
                <a:solidFill>
                  <a:srgbClr val="002060"/>
                </a:solidFill>
              </a:rPr>
              <a:t>Corso </a:t>
            </a:r>
            <a:r>
              <a:rPr lang="it-IT" dirty="0">
                <a:solidFill>
                  <a:srgbClr val="002060"/>
                </a:solidFill>
              </a:rPr>
              <a:t>preparazione IELTS</a:t>
            </a:r>
            <a:r>
              <a:rPr lang="it-IT" sz="3600" dirty="0">
                <a:solidFill>
                  <a:srgbClr val="0070C0"/>
                </a:solidFill>
              </a:rPr>
              <a:t> </a:t>
            </a: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622B89-68A4-A002-1717-A45514CD61A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16404" y="1631659"/>
            <a:ext cx="9857064" cy="4408414"/>
          </a:xfrm>
          <a:noFill/>
        </p:spPr>
        <p:txBody>
          <a:bodyPr rtlCol="0">
            <a:normAutofit fontScale="92500" lnSpcReduction="20000"/>
          </a:bodyPr>
          <a:lstStyle>
            <a:defPPr>
              <a:defRPr lang="it-IT"/>
            </a:defPPr>
          </a:lstStyle>
          <a:p>
            <a:pPr algn="just"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Livello richiesto: </a:t>
            </a:r>
            <a:r>
              <a:rPr lang="it-IT" sz="2000" b="1" dirty="0"/>
              <a:t>Inglese livello </a:t>
            </a:r>
            <a:r>
              <a:rPr lang="it-IT" sz="2000" b="1" dirty="0">
                <a:solidFill>
                  <a:srgbClr val="0070C0"/>
                </a:solidFill>
              </a:rPr>
              <a:t>B2</a:t>
            </a:r>
            <a:r>
              <a:rPr lang="it-IT" sz="2000" b="1" dirty="0"/>
              <a:t> (verificato tramite test d’ingresso e colloquio che si svolgeranno il primo giorno di lezione)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Modalità corso</a:t>
            </a:r>
            <a:r>
              <a:rPr lang="it-IT" sz="2400" b="1" dirty="0"/>
              <a:t>: </a:t>
            </a:r>
            <a:r>
              <a:rPr lang="it-IT" sz="2000" b="1" dirty="0"/>
              <a:t>Online</a:t>
            </a:r>
          </a:p>
          <a:p>
            <a:pPr algn="just"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Durata</a:t>
            </a:r>
            <a:r>
              <a:rPr lang="it-IT" sz="2000" dirty="0"/>
              <a:t>: </a:t>
            </a:r>
            <a:r>
              <a:rPr lang="it-IT" sz="2000" b="1" dirty="0"/>
              <a:t>30 ore</a:t>
            </a:r>
          </a:p>
          <a:p>
            <a:pPr algn="just">
              <a:lnSpc>
                <a:spcPct val="100000"/>
              </a:lnSpc>
            </a:pPr>
            <a:r>
              <a:rPr lang="it-IT" sz="2400" b="1" dirty="0">
                <a:solidFill>
                  <a:srgbClr val="0070C0"/>
                </a:solidFill>
              </a:rPr>
              <a:t>Periodo</a:t>
            </a:r>
            <a:r>
              <a:rPr lang="it-IT" sz="2000" b="1" dirty="0"/>
              <a:t>: Marzo – Maggio</a:t>
            </a:r>
          </a:p>
          <a:p>
            <a:pPr>
              <a:lnSpc>
                <a:spcPct val="100000"/>
              </a:lnSpc>
            </a:pPr>
            <a:r>
              <a:rPr lang="it-IT" sz="2000" b="1" dirty="0">
                <a:solidFill>
                  <a:srgbClr val="0070C0"/>
                </a:solidFill>
              </a:rPr>
              <a:t>Frequenza</a:t>
            </a:r>
            <a:r>
              <a:rPr lang="it-IT" sz="2000" b="1" dirty="0"/>
              <a:t>: minima 75% del monte ore 22 ore</a:t>
            </a:r>
          </a:p>
          <a:p>
            <a:pPr algn="just"/>
            <a:r>
              <a:rPr lang="it-IT" sz="2000" b="1" dirty="0">
                <a:solidFill>
                  <a:srgbClr val="0070C0"/>
                </a:solidFill>
              </a:rPr>
              <a:t>Verifica preliminare delle competenze</a:t>
            </a:r>
            <a:r>
              <a:rPr lang="it-IT" sz="2000" b="1" dirty="0"/>
              <a:t>:</a:t>
            </a:r>
            <a:r>
              <a:rPr lang="it-IT" dirty="0"/>
              <a:t> </a:t>
            </a:r>
            <a:r>
              <a:rPr lang="it-IT" sz="2000" b="1" dirty="0"/>
              <a:t>Il corso darà accesso al MOOC test, o testo preliminare, organizzato in collaborazione con l’IH di Palermo.  Il test preliminare è necessario per stabilire se l’apprendente ha acquisito le competenze per affrontare il test IELTS</a:t>
            </a:r>
          </a:p>
          <a:p>
            <a:r>
              <a:rPr lang="it-IT" sz="2000" b="1" dirty="0">
                <a:solidFill>
                  <a:srgbClr val="0070C0"/>
                </a:solidFill>
              </a:rPr>
              <a:t>Esame IELTS</a:t>
            </a:r>
            <a:r>
              <a:rPr lang="it-IT" sz="2000" b="1" dirty="0"/>
              <a:t>: giugno/luglio 2026 (la data sarà comunicata agli iscritti successivamente)</a:t>
            </a:r>
          </a:p>
          <a:p>
            <a:pPr algn="just"/>
            <a:r>
              <a:rPr lang="it-IT" sz="2100" b="1" dirty="0">
                <a:solidFill>
                  <a:srgbClr val="0070C0"/>
                </a:solidFill>
              </a:rPr>
              <a:t>TARIFFA:</a:t>
            </a:r>
            <a:r>
              <a:rPr lang="it-IT" sz="2100" b="1" dirty="0">
                <a:solidFill>
                  <a:srgbClr val="00B050"/>
                </a:solidFill>
              </a:rPr>
              <a:t> La tariffa dell’esame IELTS praticata al pubblico è pubblicata sulla piattaforma web del British </a:t>
            </a:r>
            <a:r>
              <a:rPr lang="it-IT" sz="2100" b="1" dirty="0" err="1">
                <a:solidFill>
                  <a:srgbClr val="00B050"/>
                </a:solidFill>
              </a:rPr>
              <a:t>Council</a:t>
            </a:r>
            <a:r>
              <a:rPr lang="it-IT" sz="2100" b="1" dirty="0">
                <a:solidFill>
                  <a:srgbClr val="00B050"/>
                </a:solidFill>
              </a:rPr>
              <a:t> Italia al seguente link, </a:t>
            </a:r>
            <a:r>
              <a:rPr lang="it-IT" sz="2100" b="1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https://www.britishcouncil.it/esami/</a:t>
            </a:r>
            <a:r>
              <a:rPr lang="it-IT" sz="2100" b="1" u="sng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ielts</a:t>
            </a:r>
            <a:r>
              <a:rPr lang="it-IT" sz="2100" b="1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/date-tariffe-sedi</a:t>
            </a:r>
            <a:r>
              <a:rPr lang="it-IT" sz="2100" b="1" dirty="0">
                <a:solidFill>
                  <a:srgbClr val="00B050"/>
                </a:solidFill>
              </a:rPr>
              <a:t>, mentre quella ridotta e praticata all’Università degli studi di Palermo è di € 15,00 inferiore alla tariffa dell’esame praticata al pubblico</a:t>
            </a:r>
          </a:p>
          <a:p>
            <a:pPr algn="just">
              <a:spcAft>
                <a:spcPts val="750"/>
              </a:spcAft>
            </a:pPr>
            <a:endParaRPr lang="en-US" sz="2000" b="1" i="0" dirty="0">
              <a:solidFill>
                <a:srgbClr val="00B050"/>
              </a:solidFill>
              <a:effectLst/>
              <a:latin typeface="Montserrat" panose="00000500000000000000" pitchFamily="2" charset="0"/>
            </a:endParaRPr>
          </a:p>
          <a:p>
            <a:pPr rtl="0">
              <a:lnSpc>
                <a:spcPct val="100000"/>
              </a:lnSpc>
            </a:pPr>
            <a:endParaRPr lang="it-IT" sz="2200" dirty="0"/>
          </a:p>
        </p:txBody>
      </p:sp>
      <p:pic>
        <p:nvPicPr>
          <p:cNvPr id="5" name="Immagine 4" descr="Immagine che contiene testo, Carattere, Elementi grafici, schermata&#10;&#10;Il contenuto generato dall'IA potrebbe non essere corretto.">
            <a:extLst>
              <a:ext uri="{FF2B5EF4-FFF2-40B4-BE49-F238E27FC236}">
                <a16:creationId xmlns:a16="http://schemas.microsoft.com/office/drawing/2014/main" id="{060BB832-0B44-8C5B-EFFD-C6E8771B3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89" y="706775"/>
            <a:ext cx="4359487" cy="11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4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B7A48-9E0F-2A04-EFDE-6E36128D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E12DAD-9460-913F-63E9-D3D55A1978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46645" y="2260832"/>
            <a:ext cx="5222147" cy="212753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it-IT"/>
            </a:defPPr>
          </a:lstStyle>
          <a:p>
            <a:pPr algn="ctr">
              <a:lnSpc>
                <a:spcPct val="100000"/>
              </a:lnSpc>
            </a:pPr>
            <a:r>
              <a:rPr lang="it-IT" sz="2800" b="1" dirty="0">
                <a:solidFill>
                  <a:srgbClr val="0070C0"/>
                </a:solidFill>
              </a:rPr>
              <a:t>ISCRIZIONE</a:t>
            </a:r>
          </a:p>
          <a:p>
            <a:pPr algn="just">
              <a:lnSpc>
                <a:spcPct val="100000"/>
              </a:lnSpc>
            </a:pPr>
            <a:r>
              <a:rPr lang="it-IT" sz="2400" dirty="0">
                <a:solidFill>
                  <a:srgbClr val="333333"/>
                </a:solidFill>
              </a:rPr>
              <a:t>Manifestazione di interesse tramite compilazione </a:t>
            </a:r>
            <a:r>
              <a:rPr lang="it-IT" sz="2400" dirty="0">
                <a:solidFill>
                  <a:srgbClr val="3333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 </a:t>
            </a:r>
            <a:r>
              <a:rPr lang="it-IT" sz="2400" dirty="0">
                <a:solidFill>
                  <a:srgbClr val="333333"/>
                </a:solidFill>
              </a:rPr>
              <a:t>entro il </a:t>
            </a:r>
            <a:r>
              <a:rPr lang="it-IT" sz="2400" b="1" dirty="0">
                <a:solidFill>
                  <a:srgbClr val="FF0000"/>
                </a:solidFill>
              </a:rPr>
              <a:t>02/03/2026</a:t>
            </a:r>
            <a:r>
              <a:rPr lang="it-IT" sz="2400" dirty="0">
                <a:solidFill>
                  <a:srgbClr val="333333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ore</a:t>
            </a:r>
            <a:r>
              <a:rPr lang="it-IT" sz="2400" dirty="0">
                <a:solidFill>
                  <a:srgbClr val="333333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23:59</a:t>
            </a:r>
          </a:p>
          <a:p>
            <a:pPr rtl="0">
              <a:lnSpc>
                <a:spcPct val="100000"/>
              </a:lnSpc>
            </a:pPr>
            <a:endParaRPr lang="it-IT" sz="2400" b="1" i="0" dirty="0">
              <a:solidFill>
                <a:srgbClr val="00B050"/>
              </a:solidFill>
              <a:effectLst/>
            </a:endParaRPr>
          </a:p>
          <a:p>
            <a:pPr rtl="0">
              <a:lnSpc>
                <a:spcPct val="100000"/>
              </a:lnSpc>
            </a:pPr>
            <a:endParaRPr lang="it-IT" sz="2800" i="0" dirty="0">
              <a:effectLst/>
            </a:endParaRPr>
          </a:p>
        </p:txBody>
      </p:sp>
      <p:pic>
        <p:nvPicPr>
          <p:cNvPr id="4" name="Immagine 3" descr="Immagine che contiene logo, testo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CEA8C879-B7A8-D176-C248-23D4B27B0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30" y="2260832"/>
            <a:ext cx="3350441" cy="21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4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5" y="2286978"/>
            <a:ext cx="3905250" cy="2038748"/>
          </a:xfrm>
          <a:noFill/>
        </p:spPr>
        <p:txBody>
          <a:bodyPr rtlCol="0" anchor="b"/>
          <a:lstStyle>
            <a:defPPr>
              <a:defRPr lang="it-IT"/>
            </a:defPPr>
          </a:lstStyle>
          <a:p>
            <a:pPr rtl="0"/>
            <a:r>
              <a:rPr lang="it-IT" dirty="0"/>
              <a:t>Grazie</a:t>
            </a:r>
            <a:br>
              <a:rPr lang="it-IT" dirty="0"/>
            </a:br>
            <a:r>
              <a:rPr lang="it-IT" dirty="0"/>
              <a:t>per l’attenzione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75" y="4997513"/>
            <a:ext cx="3905250" cy="1226744"/>
          </a:xfrm>
          <a:noFill/>
        </p:spPr>
        <p:txBody>
          <a:bodyPr rtlCol="0" anchor="t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dirty="0"/>
              <a:t>Daniela Di Noto</a:t>
            </a:r>
          </a:p>
          <a:p>
            <a:pPr rtl="0"/>
            <a:r>
              <a:rPr lang="it-IT" sz="1600" dirty="0"/>
              <a:t>Responsabile U.O. Gestione Amministrativa al Coordinamento Didattico del CLA</a:t>
            </a:r>
          </a:p>
        </p:txBody>
      </p:sp>
      <p:pic>
        <p:nvPicPr>
          <p:cNvPr id="4" name="Immagine 3" descr="Immagine che contiene testo, logo, Carattere, simbolo&#10;&#10;Il contenuto generato dall'IA potrebbe non essere corretto.">
            <a:extLst>
              <a:ext uri="{FF2B5EF4-FFF2-40B4-BE49-F238E27FC236}">
                <a16:creationId xmlns:a16="http://schemas.microsoft.com/office/drawing/2014/main" id="{95112671-D9B1-9685-63CE-AABFC8619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66" y="633743"/>
            <a:ext cx="2784067" cy="12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ta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72342535_TF10081922_Win32" id="{5D81B1E3-8572-442F-B079-761C62D570E7}" vid="{BC742B71-246A-4F0F-A847-3D6CB126262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{909E9554-97D6-40BF-8D5D-3F0FB37B6E33}tf10081922_win32</Template>
  <TotalTime>419</TotalTime>
  <Words>505</Words>
  <Application>Microsoft Office PowerPoint</Application>
  <PresentationFormat>Widescreen</PresentationFormat>
  <Paragraphs>57</Paragraphs>
  <Slides>10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Montserrat</vt:lpstr>
      <vt:lpstr>Quire Sans Pro Light</vt:lpstr>
      <vt:lpstr>Tisa Offc Serif Pro</vt:lpstr>
      <vt:lpstr>Personalizzata</vt:lpstr>
      <vt:lpstr>IL RUOLO DELLE LINGUE NELLA RICERCA SCIENTIFICA IN PROSPETTIVA INTERNAZIONALE   Formazione linguistica per dottorandi 2026</vt:lpstr>
      <vt:lpstr>Progetti di potenziamento linguistico PhD</vt:lpstr>
      <vt:lpstr>Presentazione standard di PowerPoint</vt:lpstr>
      <vt:lpstr>Presentazione standard di PowerPoint</vt:lpstr>
      <vt:lpstr>Presentazione standard di PowerPoint</vt:lpstr>
      <vt:lpstr>Corso linguaggio specialistico  Academic Writing and Conference Papers B2</vt:lpstr>
      <vt:lpstr>Corso preparazione IELTS </vt:lpstr>
      <vt:lpstr>Presentazione standard di PowerPoint</vt:lpstr>
      <vt:lpstr>Grazie per l’attenzione</vt:lpstr>
      <vt:lpstr>Scheda di valutazione –   Completa la valutazione dell’evento per ricevere il tuo attestato di partecipazione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GASPARE AIELLO</dc:creator>
  <cp:lastModifiedBy>SALVATORE EMILIANO GIANNONE</cp:lastModifiedBy>
  <cp:revision>4</cp:revision>
  <dcterms:created xsi:type="dcterms:W3CDTF">2025-02-17T08:35:00Z</dcterms:created>
  <dcterms:modified xsi:type="dcterms:W3CDTF">2026-02-26T10:39:32Z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