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-8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4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4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11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619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37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36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509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86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62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20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EB5D-EDF8-4330-A08A-825713514148}" type="datetimeFigureOut">
              <a:rPr lang="it-IT" smtClean="0"/>
              <a:t>03/10/16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0D53-75B2-4857-8B5C-FED872CDB81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645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12" y="404630"/>
            <a:ext cx="8143792" cy="5173650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0908" y="3334239"/>
            <a:ext cx="9144000" cy="1655762"/>
          </a:xfrm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Corso in Global Management</a:t>
            </a: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Docente: Lorenzo Abbate</a:t>
            </a:r>
          </a:p>
          <a:p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</a:rPr>
              <a:t>Modulo: Economia per Ingegneri</a:t>
            </a:r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285" y="711425"/>
            <a:ext cx="651307" cy="64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69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879" y="292248"/>
            <a:ext cx="11158868" cy="1325563"/>
          </a:xfrm>
        </p:spPr>
        <p:txBody>
          <a:bodyPr>
            <a:norm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Le decisioni </a:t>
            </a:r>
            <a:r>
              <a:rPr lang="it-IT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individuali</a:t>
            </a:r>
            <a:endParaRPr lang="it-IT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676" y="6044342"/>
            <a:ext cx="739232" cy="730497"/>
          </a:xfr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90" y="6097160"/>
            <a:ext cx="1153195" cy="717425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791114" y="1698512"/>
            <a:ext cx="1061758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Gli individui devono affrontare scelte alternative.</a:t>
            </a:r>
          </a:p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Il costo di qualcosa è ciò a cui si deve rinunciare per ottenerla.</a:t>
            </a:r>
          </a:p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Gli individui razionali pensano al margine.</a:t>
            </a:r>
          </a:p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Gli individui rispondono agli incentivi.</a:t>
            </a:r>
          </a:p>
        </p:txBody>
      </p:sp>
    </p:spTree>
    <p:extLst>
      <p:ext uri="{BB962C8B-B14F-4D97-AF65-F5344CB8AC3E}">
        <p14:creationId xmlns:p14="http://schemas.microsoft.com/office/powerpoint/2010/main" val="291075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30879" y="302831"/>
            <a:ext cx="11158868" cy="1325563"/>
          </a:xfrm>
        </p:spPr>
        <p:txBody>
          <a:bodyPr>
            <a:normAutofit/>
          </a:bodyPr>
          <a:lstStyle/>
          <a:p>
            <a:pPr algn="ctr" eaLnBrk="0" hangingPunct="0"/>
            <a:r>
              <a:rPr 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Le interazioni tra individui</a:t>
            </a:r>
          </a:p>
        </p:txBody>
      </p:sp>
      <p:sp>
        <p:nvSpPr>
          <p:cNvPr id="5" name="Rettangolo 4"/>
          <p:cNvSpPr/>
          <p:nvPr/>
        </p:nvSpPr>
        <p:spPr>
          <a:xfrm>
            <a:off x="614154" y="2037168"/>
            <a:ext cx="107945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 startAt="5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Lo scambio può essere </a:t>
            </a:r>
            <a:r>
              <a:rPr lang="it-IT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vantaggioso </a:t>
            </a: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per tutti.</a:t>
            </a:r>
          </a:p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 startAt="5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I mercati sono, di solito, uno strumento efficace per organizzare l’attività economica.</a:t>
            </a:r>
          </a:p>
          <a:p>
            <a:pPr marL="623888" indent="-623888" algn="just" eaLnBrk="0" hangingPunct="0">
              <a:spcBef>
                <a:spcPts val="1800"/>
              </a:spcBef>
              <a:buSzPct val="100000"/>
              <a:buFontTx/>
              <a:buAutoNum type="arabicPeriod" startAt="5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A volte l’intervento dello Stato può migliorare il risultato del mercato.</a:t>
            </a:r>
          </a:p>
        </p:txBody>
      </p:sp>
    </p:spTree>
    <p:extLst>
      <p:ext uri="{BB962C8B-B14F-4D97-AF65-F5344CB8AC3E}">
        <p14:creationId xmlns:p14="http://schemas.microsoft.com/office/powerpoint/2010/main" val="41006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530879" y="292248"/>
            <a:ext cx="11158868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hangingPunct="0"/>
            <a:r>
              <a:rPr 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L’economia nel suo complesso</a:t>
            </a:r>
          </a:p>
        </p:txBody>
      </p:sp>
      <p:sp>
        <p:nvSpPr>
          <p:cNvPr id="3" name="Rettangolo 2"/>
          <p:cNvSpPr/>
          <p:nvPr/>
        </p:nvSpPr>
        <p:spPr>
          <a:xfrm>
            <a:off x="614154" y="1698512"/>
            <a:ext cx="1079454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indent="-801688" algn="just" eaLnBrk="0" hangingPunct="0">
              <a:spcBef>
                <a:spcPts val="1800"/>
              </a:spcBef>
              <a:buSzPct val="100000"/>
              <a:buFontTx/>
              <a:buAutoNum type="arabicPeriod" startAt="8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Il livello di benessere di un Paese dipende dalla sua capacità di produrre beni e servizi.</a:t>
            </a:r>
          </a:p>
          <a:p>
            <a:pPr marL="801688" indent="-801688" algn="just" eaLnBrk="0" hangingPunct="0">
              <a:spcBef>
                <a:spcPts val="1800"/>
              </a:spcBef>
              <a:buSzPct val="100000"/>
              <a:buFontTx/>
              <a:buAutoNum type="arabicPeriod" startAt="8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I prezzi aumentano quando lo Stato stampa troppa moneta.</a:t>
            </a:r>
          </a:p>
          <a:p>
            <a:pPr marL="801688" indent="-801688" algn="just" eaLnBrk="0" hangingPunct="0">
              <a:spcBef>
                <a:spcPts val="1800"/>
              </a:spcBef>
              <a:buSzPct val="100000"/>
              <a:buFontTx/>
              <a:buAutoNum type="arabicPeriod" startAt="8"/>
            </a:pPr>
            <a:r>
              <a:rPr lang="it-IT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Arial"/>
              </a:rPr>
              <a:t>Nel breve periodo i sistemi economici si confrontano con l’alternativa tra inflazione  e disoccupazione.</a:t>
            </a:r>
          </a:p>
        </p:txBody>
      </p:sp>
    </p:spTree>
    <p:extLst>
      <p:ext uri="{BB962C8B-B14F-4D97-AF65-F5344CB8AC3E}">
        <p14:creationId xmlns:p14="http://schemas.microsoft.com/office/powerpoint/2010/main" val="503166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135</Words>
  <Application>Microsoft Macintosh PowerPoint</Application>
  <PresentationFormat>Personalizzato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Le decisioni individuali</vt:lpstr>
      <vt:lpstr>Le interazioni tra individui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Bacchi Adriana</dc:creator>
  <cp:lastModifiedBy>Lorenzo Abbate</cp:lastModifiedBy>
  <cp:revision>12</cp:revision>
  <dcterms:created xsi:type="dcterms:W3CDTF">2016-09-06T07:15:20Z</dcterms:created>
  <dcterms:modified xsi:type="dcterms:W3CDTF">2016-10-03T10:38:56Z</dcterms:modified>
</cp:coreProperties>
</file>