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576B1-EFA1-7148-8879-D7FCFF0F9F53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EDCB6-58A8-EA45-9F00-BC9BE51F25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418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EDCB6-58A8-EA45-9F00-BC9BE51F25D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57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EDCB6-58A8-EA45-9F00-BC9BE51F25D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56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EDCB6-58A8-EA45-9F00-BC9BE51F25D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56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47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4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11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6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19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37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36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09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86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262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20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EB5D-EDF8-4330-A08A-825713514148}" type="datetimeFigureOut">
              <a:rPr lang="it-IT" smtClean="0"/>
              <a:t>05/10/16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45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untry.eiu.com/AllCountries.a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bank.org/en/country)" TargetMode="External"/><Relationship Id="rId4" Type="http://schemas.openxmlformats.org/officeDocument/2006/relationships/hyperlink" Target="http://www.oecd.org)/" TargetMode="External"/><Relationship Id="rId5" Type="http://schemas.openxmlformats.org/officeDocument/2006/relationships/hyperlink" Target="http://www.freetheworld.com)/" TargetMode="External"/><Relationship Id="rId6" Type="http://schemas.openxmlformats.org/officeDocument/2006/relationships/hyperlink" Target="http://www.heritage.org/index/" TargetMode="External"/><Relationship Id="rId7" Type="http://schemas.openxmlformats.org/officeDocument/2006/relationships/hyperlink" Target="http://www.brunoleoni.it/ricerche/indice-delle-liberalizzazioni" TargetMode="External"/><Relationship Id="rId8" Type="http://schemas.openxmlformats.org/officeDocument/2006/relationships/hyperlink" Target="http://www.transparency.org/research/cpi/overview)" TargetMode="External"/><Relationship Id="rId9" Type="http://schemas.openxmlformats.org/officeDocument/2006/relationships/hyperlink" Target="http://www.doingbusiness.org/reports/global-reports/doing-business-2016)" TargetMode="External"/><Relationship Id="rId10" Type="http://schemas.openxmlformats.org/officeDocument/2006/relationships/hyperlink" Target="NULL" TargetMode="External"/><Relationship Id="rId11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012" y="404630"/>
            <a:ext cx="8143792" cy="5173650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0908" y="3334239"/>
            <a:ext cx="9144000" cy="1655762"/>
          </a:xfrm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Corso in Global Management</a:t>
            </a:r>
          </a:p>
          <a:p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</a:rPr>
              <a:t>Carlo Amenta</a:t>
            </a:r>
          </a:p>
          <a:p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</a:rPr>
              <a:t>Il contesto economico internazionale</a:t>
            </a:r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7285" y="711425"/>
            <a:ext cx="651307" cy="64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69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Country </a:t>
            </a:r>
            <a:r>
              <a:rPr lang="it-IT" dirty="0" err="1" smtClean="0"/>
              <a:t>profile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i="1" dirty="0" err="1" smtClean="0"/>
              <a:t>Economic</a:t>
            </a:r>
            <a:r>
              <a:rPr lang="it-IT" i="1" dirty="0" smtClean="0"/>
              <a:t> data and </a:t>
            </a:r>
            <a:r>
              <a:rPr lang="it-IT" i="1" dirty="0" err="1" smtClean="0"/>
              <a:t>facts</a:t>
            </a:r>
            <a:r>
              <a:rPr lang="it-IT" i="1" dirty="0" smtClean="0"/>
              <a:t>;</a:t>
            </a:r>
          </a:p>
          <a:p>
            <a:r>
              <a:rPr lang="it-IT" i="1" dirty="0" err="1" smtClean="0"/>
              <a:t>Political</a:t>
            </a:r>
            <a:r>
              <a:rPr lang="it-IT" i="1" dirty="0" smtClean="0"/>
              <a:t> situation;</a:t>
            </a:r>
          </a:p>
          <a:p>
            <a:r>
              <a:rPr lang="it-IT" i="1" dirty="0" err="1" smtClean="0"/>
              <a:t>Risks</a:t>
            </a:r>
            <a:r>
              <a:rPr lang="it-IT" i="1" dirty="0" smtClean="0"/>
              <a:t> (</a:t>
            </a:r>
            <a:r>
              <a:rPr lang="it-IT" i="1" dirty="0" err="1" smtClean="0"/>
              <a:t>political</a:t>
            </a:r>
            <a:r>
              <a:rPr lang="it-IT" i="1" dirty="0" smtClean="0"/>
              <a:t>, </a:t>
            </a:r>
            <a:r>
              <a:rPr lang="it-IT" i="1" dirty="0" err="1" smtClean="0"/>
              <a:t>currency</a:t>
            </a:r>
            <a:r>
              <a:rPr lang="it-IT" i="1" dirty="0" smtClean="0"/>
              <a:t>, banking </a:t>
            </a:r>
            <a:r>
              <a:rPr lang="it-IT" i="1" dirty="0" err="1" smtClean="0"/>
              <a:t>sector</a:t>
            </a:r>
            <a:r>
              <a:rPr lang="it-IT" i="1" dirty="0" smtClean="0"/>
              <a:t>, </a:t>
            </a:r>
            <a:r>
              <a:rPr lang="it-IT" i="1" dirty="0" err="1" smtClean="0"/>
              <a:t>economics</a:t>
            </a:r>
            <a:r>
              <a:rPr lang="it-IT" i="1" dirty="0" smtClean="0"/>
              <a:t>);</a:t>
            </a:r>
          </a:p>
          <a:p>
            <a:r>
              <a:rPr lang="it-IT" i="1" dirty="0" err="1" smtClean="0"/>
              <a:t>Regulation</a:t>
            </a:r>
            <a:r>
              <a:rPr lang="it-IT" i="1" dirty="0" smtClean="0"/>
              <a:t>;</a:t>
            </a:r>
          </a:p>
          <a:p>
            <a:r>
              <a:rPr lang="it-IT" i="1" dirty="0" smtClean="0"/>
              <a:t>Business;</a:t>
            </a:r>
          </a:p>
          <a:p>
            <a:r>
              <a:rPr lang="it-IT" i="1" dirty="0" err="1" smtClean="0"/>
              <a:t>Industry</a:t>
            </a:r>
            <a:r>
              <a:rPr lang="it-IT" i="1" dirty="0" smtClean="0"/>
              <a:t>;</a:t>
            </a:r>
          </a:p>
          <a:p>
            <a:r>
              <a:rPr lang="it-IT" dirty="0"/>
              <a:t>https://</a:t>
            </a:r>
            <a:r>
              <a:rPr lang="it-IT" dirty="0" err="1"/>
              <a:t>www.oecd.org</a:t>
            </a:r>
            <a:r>
              <a:rPr lang="it-IT" dirty="0"/>
              <a:t>/economy/</a:t>
            </a:r>
            <a:r>
              <a:rPr lang="it-IT" dirty="0" err="1"/>
              <a:t>italy-economic-forecast-summary.htm</a:t>
            </a:r>
            <a:endParaRPr lang="it-IT" dirty="0" smtClean="0"/>
          </a:p>
          <a:p>
            <a:r>
              <a:rPr lang="it-IT" dirty="0">
                <a:hlinkClick r:id="rId2"/>
              </a:rPr>
              <a:t>http://</a:t>
            </a:r>
            <a:r>
              <a:rPr lang="it-IT" dirty="0" smtClean="0">
                <a:hlinkClick r:id="rId2"/>
              </a:rPr>
              <a:t>country.eiu.com/AllCountries.aspx</a:t>
            </a:r>
            <a:endParaRPr lang="it-IT" dirty="0" smtClean="0"/>
          </a:p>
          <a:p>
            <a:r>
              <a:rPr lang="it-IT" dirty="0"/>
              <a:t>https://</a:t>
            </a:r>
            <a:r>
              <a:rPr lang="it-IT" dirty="0" err="1"/>
              <a:t>www.cia.gov</a:t>
            </a:r>
            <a:r>
              <a:rPr lang="it-IT" dirty="0"/>
              <a:t>/</a:t>
            </a:r>
            <a:r>
              <a:rPr lang="it-IT" dirty="0" err="1"/>
              <a:t>library</a:t>
            </a:r>
            <a:r>
              <a:rPr lang="it-IT" dirty="0"/>
              <a:t>/</a:t>
            </a:r>
            <a:r>
              <a:rPr lang="it-IT" dirty="0" err="1"/>
              <a:t>publications</a:t>
            </a:r>
            <a:r>
              <a:rPr lang="it-IT" dirty="0"/>
              <a:t>/the-world-</a:t>
            </a:r>
            <a:r>
              <a:rPr lang="it-IT" dirty="0" err="1"/>
              <a:t>factbook</a:t>
            </a:r>
            <a:r>
              <a:rPr lang="it-IT" dirty="0"/>
              <a:t>/</a:t>
            </a:r>
            <a:r>
              <a:rPr lang="it-IT" dirty="0" err="1"/>
              <a:t>docs</a:t>
            </a:r>
            <a:r>
              <a:rPr lang="it-IT" dirty="0"/>
              <a:t>/</a:t>
            </a:r>
            <a:r>
              <a:rPr lang="it-IT" dirty="0" err="1"/>
              <a:t>profileguide.html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4559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Dati e Indicatori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World </a:t>
            </a:r>
            <a:r>
              <a:rPr lang="it-IT" dirty="0" err="1" smtClean="0"/>
              <a:t>Bank</a:t>
            </a:r>
            <a:r>
              <a:rPr lang="it-IT" dirty="0"/>
              <a:t> (</a:t>
            </a:r>
            <a:r>
              <a:rPr lang="it-IT" dirty="0">
                <a:hlinkClick r:id="rId3"/>
              </a:rPr>
              <a:t>http://</a:t>
            </a:r>
            <a:r>
              <a:rPr lang="it-IT" dirty="0" smtClean="0">
                <a:hlinkClick r:id="rId3"/>
              </a:rPr>
              <a:t>www.worldbank.org/en/country)</a:t>
            </a:r>
            <a:r>
              <a:rPr lang="it-IT" dirty="0" smtClean="0"/>
              <a:t>;</a:t>
            </a:r>
          </a:p>
          <a:p>
            <a:r>
              <a:rPr lang="it-IT" dirty="0"/>
              <a:t>OECD (</a:t>
            </a:r>
            <a:r>
              <a:rPr lang="it-IT" dirty="0">
                <a:hlinkClick r:id="rId4"/>
              </a:rPr>
              <a:t>http://</a:t>
            </a:r>
            <a:r>
              <a:rPr lang="it-IT" dirty="0" smtClean="0">
                <a:hlinkClick r:id="rId4"/>
              </a:rPr>
              <a:t>www.oecd.org)</a:t>
            </a:r>
            <a:r>
              <a:rPr lang="it-IT" dirty="0" smtClean="0"/>
              <a:t>;</a:t>
            </a:r>
          </a:p>
          <a:p>
            <a:r>
              <a:rPr lang="it-IT" dirty="0"/>
              <a:t>Fraser </a:t>
            </a:r>
            <a:r>
              <a:rPr lang="it-IT" dirty="0" smtClean="0"/>
              <a:t>(</a:t>
            </a:r>
            <a:r>
              <a:rPr lang="it-IT" dirty="0">
                <a:hlinkClick r:id="rId5"/>
              </a:rPr>
              <a:t>https://www.fraserinstitute.org/studies/economic-freedom-of-the-world-2016-annual-report)</a:t>
            </a:r>
            <a:r>
              <a:rPr lang="it-IT" dirty="0" smtClean="0"/>
              <a:t>;</a:t>
            </a:r>
            <a:endParaRPr lang="it-IT" dirty="0" smtClean="0"/>
          </a:p>
          <a:p>
            <a:r>
              <a:rPr lang="it-IT" dirty="0"/>
              <a:t>Heritage (</a:t>
            </a:r>
            <a:r>
              <a:rPr lang="it-IT" dirty="0">
                <a:hlinkClick r:id="rId6"/>
              </a:rPr>
              <a:t>http://www.heritage.org/index</a:t>
            </a:r>
            <a:r>
              <a:rPr lang="it-IT" dirty="0" smtClean="0">
                <a:hlinkClick r:id="rId6"/>
              </a:rPr>
              <a:t>/</a:t>
            </a:r>
            <a:r>
              <a:rPr lang="it-IT" dirty="0" smtClean="0"/>
              <a:t>);</a:t>
            </a:r>
          </a:p>
          <a:p>
            <a:r>
              <a:rPr lang="it-IT" dirty="0"/>
              <a:t>Bruno Leoni (</a:t>
            </a:r>
            <a:r>
              <a:rPr lang="it-IT" dirty="0">
                <a:hlinkClick r:id="rId7"/>
              </a:rPr>
              <a:t>http://</a:t>
            </a:r>
            <a:r>
              <a:rPr lang="it-IT" dirty="0" smtClean="0">
                <a:hlinkClick r:id="rId7"/>
              </a:rPr>
              <a:t>www.brunoleoni.it/ricerche/indice-delle-liberalizzazioni</a:t>
            </a:r>
            <a:r>
              <a:rPr lang="it-IT" dirty="0" smtClean="0"/>
              <a:t>);</a:t>
            </a:r>
          </a:p>
          <a:p>
            <a:r>
              <a:rPr lang="it-IT" dirty="0" err="1" smtClean="0"/>
              <a:t>Corruption</a:t>
            </a:r>
            <a:r>
              <a:rPr lang="it-IT" dirty="0"/>
              <a:t> Index (</a:t>
            </a:r>
            <a:r>
              <a:rPr lang="it-IT" dirty="0">
                <a:hlinkClick r:id="rId8"/>
              </a:rPr>
              <a:t>http://</a:t>
            </a:r>
            <a:r>
              <a:rPr lang="it-IT" dirty="0" smtClean="0">
                <a:hlinkClick r:id="rId8"/>
              </a:rPr>
              <a:t>www.transparency.org/research/cpi/overview)</a:t>
            </a:r>
            <a:r>
              <a:rPr lang="it-IT" dirty="0" smtClean="0"/>
              <a:t>;</a:t>
            </a:r>
          </a:p>
          <a:p>
            <a:r>
              <a:rPr lang="it-IT" dirty="0" err="1" smtClean="0"/>
              <a:t>Doing</a:t>
            </a:r>
            <a:r>
              <a:rPr lang="it-IT" dirty="0"/>
              <a:t> business (</a:t>
            </a:r>
            <a:r>
              <a:rPr lang="it-IT" dirty="0">
                <a:hlinkClick r:id="rId9"/>
              </a:rPr>
              <a:t>http://</a:t>
            </a:r>
            <a:r>
              <a:rPr lang="it-IT" dirty="0" smtClean="0">
                <a:hlinkClick r:id="rId9"/>
              </a:rPr>
              <a:t>www.doingbusiness.org/reports/global-reports/doing-business-2016)</a:t>
            </a:r>
            <a:r>
              <a:rPr lang="it-IT" dirty="0" smtClean="0"/>
              <a:t>;</a:t>
            </a:r>
          </a:p>
          <a:p>
            <a:r>
              <a:rPr lang="it-IT" dirty="0" err="1" smtClean="0"/>
              <a:t>Eurostat</a:t>
            </a:r>
            <a:r>
              <a:rPr lang="it-IT" dirty="0"/>
              <a:t> (</a:t>
            </a:r>
            <a:r>
              <a:rPr lang="it-IT" dirty="0">
                <a:hlinkClick r:id="rId10" invalidUrl="http://ec.europa.eu/eurostat/guip/introAction.do?profile=cpro&amp;theme=eurind&lt;=en)"/>
              </a:rPr>
              <a:t>http://</a:t>
            </a:r>
            <a:r>
              <a:rPr lang="it-IT" dirty="0" smtClean="0">
                <a:hlinkClick r:id="rId11" invalidUrl="http://ec.europa.eu/eurostat/guip/introAction.do?profile=cpro&amp;theme=eurind&lt;=en)"/>
              </a:rPr>
              <a:t>ec.europa.eu/eurostat/guip/introAction.do?profile=cpro&amp;theme=eurind%3C=en)</a:t>
            </a:r>
            <a:r>
              <a:rPr lang="it-IT" dirty="0" smtClean="0"/>
              <a:t>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831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 Qatar e relazioni causali (</a:t>
            </a:r>
            <a:r>
              <a:rPr lang="it-IT" dirty="0" err="1" smtClean="0"/>
              <a:t>migrants</a:t>
            </a:r>
            <a:r>
              <a:rPr lang="it-IT" dirty="0" smtClean="0"/>
              <a:t>’ </a:t>
            </a:r>
            <a:r>
              <a:rPr lang="it-IT" dirty="0" err="1" smtClean="0"/>
              <a:t>smuggling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500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3662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115</Words>
  <Application>Microsoft Macintosh PowerPoint</Application>
  <PresentationFormat>Widescreen</PresentationFormat>
  <Paragraphs>27</Paragraphs>
  <Slides>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Tema di Office</vt:lpstr>
      <vt:lpstr>Presentazione di PowerPoint</vt:lpstr>
      <vt:lpstr>Country profile</vt:lpstr>
      <vt:lpstr>Dati e Indicatori</vt:lpstr>
      <vt:lpstr>Esempio Qatar e relazioni causali (migrants’ smuggling)</vt:lpstr>
      <vt:lpstr>ESERCITAZIONE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Bacchi Adriana</dc:creator>
  <cp:lastModifiedBy>Carlo Amenta</cp:lastModifiedBy>
  <cp:revision>10</cp:revision>
  <dcterms:created xsi:type="dcterms:W3CDTF">2016-09-06T07:15:20Z</dcterms:created>
  <dcterms:modified xsi:type="dcterms:W3CDTF">2016-10-05T17:08:37Z</dcterms:modified>
</cp:coreProperties>
</file>