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0" r:id="rId2"/>
    <p:sldId id="258" r:id="rId3"/>
    <p:sldId id="311" r:id="rId4"/>
    <p:sldId id="312" r:id="rId5"/>
    <p:sldId id="313" r:id="rId6"/>
    <p:sldId id="314" r:id="rId7"/>
    <p:sldId id="315" r:id="rId8"/>
    <p:sldId id="316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9" d="100"/>
          <a:sy n="79" d="100"/>
        </p:scale>
        <p:origin x="82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6906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0906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105528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5538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82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77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727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18977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4872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28033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3863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8DA5E-B65C-421C-9F17-D7509F2E183D}" type="datetimeFigureOut">
              <a:rPr lang="it-IT" smtClean="0"/>
              <a:t>30/01/2025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3E337-C080-4DA6-9325-8F3C4A5EC68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7247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7F561FB-3000-4E4E-A8B3-65D64F5DABF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2765844" y="296423"/>
            <a:ext cx="6655231" cy="6447903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29A14407-451A-2446-9C93-872767398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57501"/>
            <a:ext cx="12194540" cy="1364028"/>
          </a:xfrm>
        </p:spPr>
        <p:txBody>
          <a:bodyPr>
            <a:noAutofit/>
          </a:bodyPr>
          <a:lstStyle/>
          <a:p>
            <a:r>
              <a:rPr lang="en-US" sz="2000" dirty="0">
                <a:latin typeface="Montserrat" pitchFamily="2" charset="77"/>
              </a:rPr>
              <a:t>CORSO DI STUDI IN SCIENZE DELLE ATTIVITÀ MOTORIE E SPORTIVE</a:t>
            </a:r>
            <a:br>
              <a:rPr lang="en-US" sz="2000" dirty="0">
                <a:latin typeface="Montserrat" pitchFamily="2" charset="77"/>
              </a:rPr>
            </a:br>
            <a:r>
              <a:rPr lang="en-US" sz="2000" dirty="0" err="1">
                <a:latin typeface="Montserrat" pitchFamily="2" charset="77"/>
              </a:rPr>
              <a:t>Codice</a:t>
            </a:r>
            <a:r>
              <a:rPr lang="en-US" sz="2000" dirty="0">
                <a:latin typeface="Montserrat" pitchFamily="2" charset="77"/>
              </a:rPr>
              <a:t> Corso - 2118</a:t>
            </a:r>
            <a:endParaRPr lang="it-IT" sz="3600" dirty="0">
              <a:latin typeface="Montserrat" pitchFamily="2" charset="77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6EDEE2A-AC14-485C-AFA2-CF0EC18935DD}"/>
              </a:ext>
            </a:extLst>
          </p:cNvPr>
          <p:cNvSpPr txBox="1"/>
          <p:nvPr/>
        </p:nvSpPr>
        <p:spPr>
          <a:xfrm>
            <a:off x="0" y="6482716"/>
            <a:ext cx="121945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kern="50" dirty="0">
                <a:solidFill>
                  <a:srgbClr val="000000"/>
                </a:solidFill>
                <a:effectLst/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XXXXXXXXXXXX ANNO ACCADEMICO</a:t>
            </a:r>
            <a:endParaRPr lang="it-IT" sz="1100" dirty="0">
              <a:latin typeface="Montserrat" pitchFamily="2" charset="77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85DA65DC-E3E2-43F2-9067-B7FCED23D715}"/>
              </a:ext>
            </a:extLst>
          </p:cNvPr>
          <p:cNvSpPr/>
          <p:nvPr/>
        </p:nvSpPr>
        <p:spPr>
          <a:xfrm>
            <a:off x="3050540" y="3520374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TITOLO</a:t>
            </a:r>
            <a:endParaRPr lang="it-IT" sz="2000" b="1" dirty="0">
              <a:latin typeface="Montserrat" pitchFamily="2" charset="77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66EDED4D-333E-42EB-BFB2-7E628128993F}"/>
              </a:ext>
            </a:extLst>
          </p:cNvPr>
          <p:cNvSpPr/>
          <p:nvPr/>
        </p:nvSpPr>
        <p:spPr>
          <a:xfrm>
            <a:off x="877570" y="5381951"/>
            <a:ext cx="4345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Tutor Accademico</a:t>
            </a:r>
          </a:p>
          <a:p>
            <a:pPr algn="ctr"/>
            <a:r>
              <a:rPr lang="it-IT" sz="1600" b="1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CH.MO PROF. GIUSEPPE BATTAGLIA</a:t>
            </a:r>
            <a:endParaRPr lang="it-IT" sz="1600" dirty="0">
              <a:latin typeface="Montserrat" pitchFamily="2" charset="77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96015CF2-9B1C-42EB-BD1A-FAFCF79EAFB2}"/>
              </a:ext>
            </a:extLst>
          </p:cNvPr>
          <p:cNvSpPr/>
          <p:nvPr/>
        </p:nvSpPr>
        <p:spPr>
          <a:xfrm>
            <a:off x="6090919" y="5320395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Candidato</a:t>
            </a:r>
          </a:p>
          <a:p>
            <a:pPr algn="ctr"/>
            <a:r>
              <a:rPr lang="it-IT" b="1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XXXXX</a:t>
            </a:r>
            <a:endParaRPr lang="it-IT" dirty="0">
              <a:latin typeface="Montserrat" pitchFamily="2" charset="77"/>
            </a:endParaRPr>
          </a:p>
        </p:txBody>
      </p:sp>
      <p:pic>
        <p:nvPicPr>
          <p:cNvPr id="5" name="Immagine 4" descr="Immagine che contiene logo, simbolo, Carattere, emblema&#10;&#10;Descrizione generata automaticamente">
            <a:extLst>
              <a:ext uri="{FF2B5EF4-FFF2-40B4-BE49-F238E27FC236}">
                <a16:creationId xmlns:a16="http://schemas.microsoft.com/office/drawing/2014/main" id="{D62C7904-D29B-0295-703A-C73C2E93A5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14" y="113674"/>
            <a:ext cx="5477292" cy="2411812"/>
          </a:xfrm>
          <a:prstGeom prst="rect">
            <a:avLst/>
          </a:prstGeom>
        </p:spPr>
      </p:pic>
      <p:pic>
        <p:nvPicPr>
          <p:cNvPr id="6" name="Immagine 5" descr="Immagine che contiene schermata, testo, quadrato, Rettangolo&#10;&#10;Descrizione generata automaticamente">
            <a:extLst>
              <a:ext uri="{FF2B5EF4-FFF2-40B4-BE49-F238E27FC236}">
                <a16:creationId xmlns:a16="http://schemas.microsoft.com/office/drawing/2014/main" id="{4C79173E-E98A-66A9-7F2A-643053ECD91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013" y="5583633"/>
            <a:ext cx="767812" cy="899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8660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C5E18FB1-1D18-4E6A-916C-913605A1E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6034" y="2721428"/>
            <a:ext cx="6447703" cy="175260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itchFamily="2" charset="77"/>
                <a:cs typeface="Times New Roman" pitchFamily="18" charset="0"/>
              </a:rPr>
              <a:t>TESTO TESTO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E2864D3-AA10-47FB-A696-7470F9679111}"/>
              </a:ext>
            </a:extLst>
          </p:cNvPr>
          <p:cNvSpPr/>
          <p:nvPr/>
        </p:nvSpPr>
        <p:spPr>
          <a:xfrm>
            <a:off x="-63035" y="6253810"/>
            <a:ext cx="12318070" cy="6206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B2C45E4D-B2BD-4DB0-A783-66BCEF30D49B}"/>
              </a:ext>
            </a:extLst>
          </p:cNvPr>
          <p:cNvSpPr txBox="1"/>
          <p:nvPr/>
        </p:nvSpPr>
        <p:spPr>
          <a:xfrm>
            <a:off x="210799" y="6379488"/>
            <a:ext cx="32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Palermo, data laurea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C45C05-D5B7-66F7-0390-A07AA5DB52CA}"/>
              </a:ext>
            </a:extLst>
          </p:cNvPr>
          <p:cNvSpPr txBox="1"/>
          <p:nvPr/>
        </p:nvSpPr>
        <p:spPr>
          <a:xfrm>
            <a:off x="9869363" y="6379488"/>
            <a:ext cx="211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INTRODUZIONE</a:t>
            </a: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301F4DC8-EE4D-D8C4-054F-1089C43C5BBB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1" r="19211"/>
          <a:stretch/>
        </p:blipFill>
        <p:spPr>
          <a:xfrm>
            <a:off x="0" y="0"/>
            <a:ext cx="1980472" cy="997194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F2D4EB59-F3E4-6C44-D5F7-84680846EB7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2671" y="233047"/>
            <a:ext cx="2326726" cy="531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50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C5E18FB1-1D18-4E6A-916C-913605A1E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6034" y="2721428"/>
            <a:ext cx="6447703" cy="175260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itchFamily="2" charset="77"/>
                <a:cs typeface="Times New Roman" pitchFamily="18" charset="0"/>
              </a:rPr>
              <a:t>TESTO TESTO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E2864D3-AA10-47FB-A696-7470F9679111}"/>
              </a:ext>
            </a:extLst>
          </p:cNvPr>
          <p:cNvSpPr/>
          <p:nvPr/>
        </p:nvSpPr>
        <p:spPr>
          <a:xfrm>
            <a:off x="-63035" y="6253810"/>
            <a:ext cx="12318070" cy="62068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pic>
        <p:nvPicPr>
          <p:cNvPr id="13" name="Immagine 12">
            <a:extLst>
              <a:ext uri="{FF2B5EF4-FFF2-40B4-BE49-F238E27FC236}">
                <a16:creationId xmlns:a16="http://schemas.microsoft.com/office/drawing/2014/main" id="{44E12B34-DE23-40CA-94E1-6762CDDEFB5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1" r="19211"/>
          <a:stretch/>
        </p:blipFill>
        <p:spPr>
          <a:xfrm>
            <a:off x="0" y="0"/>
            <a:ext cx="1980472" cy="997194"/>
          </a:xfrm>
          <a:prstGeom prst="rect">
            <a:avLst/>
          </a:prstGeom>
        </p:spPr>
      </p:pic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C45C05-D5B7-66F7-0390-A07AA5DB52CA}"/>
              </a:ext>
            </a:extLst>
          </p:cNvPr>
          <p:cNvSpPr txBox="1"/>
          <p:nvPr/>
        </p:nvSpPr>
        <p:spPr>
          <a:xfrm>
            <a:off x="9869363" y="6379488"/>
            <a:ext cx="2111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INTRODUZIONE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7BACBF1E-EFF3-95F3-7525-15DBD8EAF3C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2671" y="233047"/>
            <a:ext cx="2326726" cy="531100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9790345A-4229-2B30-E926-6FB95A43929F}"/>
              </a:ext>
            </a:extLst>
          </p:cNvPr>
          <p:cNvSpPr txBox="1"/>
          <p:nvPr/>
        </p:nvSpPr>
        <p:spPr>
          <a:xfrm>
            <a:off x="210799" y="6379488"/>
            <a:ext cx="32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Palermo, data laurea</a:t>
            </a:r>
          </a:p>
        </p:txBody>
      </p:sp>
    </p:spTree>
    <p:extLst>
      <p:ext uri="{BB962C8B-B14F-4D97-AF65-F5344CB8AC3E}">
        <p14:creationId xmlns:p14="http://schemas.microsoft.com/office/powerpoint/2010/main" val="38393541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C5E18FB1-1D18-4E6A-916C-913605A1E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6034" y="2721428"/>
            <a:ext cx="6447703" cy="175260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itchFamily="2" charset="77"/>
                <a:cs typeface="Times New Roman" pitchFamily="18" charset="0"/>
              </a:rPr>
              <a:t>TESTO TESTO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E2864D3-AA10-47FB-A696-7470F9679111}"/>
              </a:ext>
            </a:extLst>
          </p:cNvPr>
          <p:cNvSpPr/>
          <p:nvPr/>
        </p:nvSpPr>
        <p:spPr>
          <a:xfrm>
            <a:off x="-63035" y="6253810"/>
            <a:ext cx="12318070" cy="620688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C45C05-D5B7-66F7-0390-A07AA5DB52CA}"/>
              </a:ext>
            </a:extLst>
          </p:cNvPr>
          <p:cNvSpPr txBox="1"/>
          <p:nvPr/>
        </p:nvSpPr>
        <p:spPr>
          <a:xfrm>
            <a:off x="9187543" y="6379488"/>
            <a:ext cx="2946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SCOPO DELLA TESI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B2794B60-8815-747F-95BD-226FA84D3A6E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1" r="19211"/>
          <a:stretch/>
        </p:blipFill>
        <p:spPr>
          <a:xfrm>
            <a:off x="0" y="0"/>
            <a:ext cx="1980472" cy="997194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994AFA0C-6EC1-BF07-447F-FD45BC31EC5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2671" y="233047"/>
            <a:ext cx="2326726" cy="53110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DC358011-C7CD-3ABA-FC0E-21B2B6C16C47}"/>
              </a:ext>
            </a:extLst>
          </p:cNvPr>
          <p:cNvSpPr txBox="1"/>
          <p:nvPr/>
        </p:nvSpPr>
        <p:spPr>
          <a:xfrm>
            <a:off x="210799" y="6379488"/>
            <a:ext cx="32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Palermo, data laurea</a:t>
            </a:r>
          </a:p>
        </p:txBody>
      </p:sp>
    </p:spTree>
    <p:extLst>
      <p:ext uri="{BB962C8B-B14F-4D97-AF65-F5344CB8AC3E}">
        <p14:creationId xmlns:p14="http://schemas.microsoft.com/office/powerpoint/2010/main" val="1924046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C5E18FB1-1D18-4E6A-916C-913605A1E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6034" y="2721428"/>
            <a:ext cx="6447703" cy="175260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itchFamily="2" charset="77"/>
                <a:cs typeface="Times New Roman" pitchFamily="18" charset="0"/>
              </a:rPr>
              <a:t>TESTO TESTO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E2864D3-AA10-47FB-A696-7470F9679111}"/>
              </a:ext>
            </a:extLst>
          </p:cNvPr>
          <p:cNvSpPr/>
          <p:nvPr/>
        </p:nvSpPr>
        <p:spPr>
          <a:xfrm>
            <a:off x="-63035" y="6253810"/>
            <a:ext cx="12318070" cy="620688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C45C05-D5B7-66F7-0390-A07AA5DB52CA}"/>
              </a:ext>
            </a:extLst>
          </p:cNvPr>
          <p:cNvSpPr txBox="1"/>
          <p:nvPr/>
        </p:nvSpPr>
        <p:spPr>
          <a:xfrm>
            <a:off x="8752114" y="6379488"/>
            <a:ext cx="338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METODI E PROCEDURE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CBF33492-4EB1-C2C6-05E7-21A4D27297D3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1" r="19211"/>
          <a:stretch/>
        </p:blipFill>
        <p:spPr>
          <a:xfrm>
            <a:off x="0" y="0"/>
            <a:ext cx="1980472" cy="997194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A63D3410-B046-0B68-45C2-2775EFC3B88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2671" y="233047"/>
            <a:ext cx="2326726" cy="53110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3920FD86-0492-E0AE-0EF4-C84F802761C9}"/>
              </a:ext>
            </a:extLst>
          </p:cNvPr>
          <p:cNvSpPr txBox="1"/>
          <p:nvPr/>
        </p:nvSpPr>
        <p:spPr>
          <a:xfrm>
            <a:off x="210799" y="6379488"/>
            <a:ext cx="32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Palermo, data laurea</a:t>
            </a:r>
          </a:p>
        </p:txBody>
      </p:sp>
    </p:spTree>
    <p:extLst>
      <p:ext uri="{BB962C8B-B14F-4D97-AF65-F5344CB8AC3E}">
        <p14:creationId xmlns:p14="http://schemas.microsoft.com/office/powerpoint/2010/main" val="2128218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C5E18FB1-1D18-4E6A-916C-913605A1E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6034" y="2721428"/>
            <a:ext cx="6447703" cy="175260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itchFamily="2" charset="77"/>
                <a:cs typeface="Times New Roman" pitchFamily="18" charset="0"/>
              </a:rPr>
              <a:t>TESTO TESTO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E2864D3-AA10-47FB-A696-7470F9679111}"/>
              </a:ext>
            </a:extLst>
          </p:cNvPr>
          <p:cNvSpPr/>
          <p:nvPr/>
        </p:nvSpPr>
        <p:spPr>
          <a:xfrm>
            <a:off x="-63035" y="6253810"/>
            <a:ext cx="12318070" cy="62068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C45C05-D5B7-66F7-0390-A07AA5DB52CA}"/>
              </a:ext>
            </a:extLst>
          </p:cNvPr>
          <p:cNvSpPr txBox="1"/>
          <p:nvPr/>
        </p:nvSpPr>
        <p:spPr>
          <a:xfrm>
            <a:off x="10535055" y="6379488"/>
            <a:ext cx="1598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RISULTATI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628800D5-E978-072D-0446-644B63FBEF94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1" r="19211"/>
          <a:stretch/>
        </p:blipFill>
        <p:spPr>
          <a:xfrm>
            <a:off x="0" y="0"/>
            <a:ext cx="1980472" cy="997194"/>
          </a:xfrm>
          <a:prstGeom prst="rect">
            <a:avLst/>
          </a:prstGeom>
        </p:spPr>
      </p:pic>
      <p:pic>
        <p:nvPicPr>
          <p:cNvPr id="7" name="Immagine 6">
            <a:extLst>
              <a:ext uri="{FF2B5EF4-FFF2-40B4-BE49-F238E27FC236}">
                <a16:creationId xmlns:a16="http://schemas.microsoft.com/office/drawing/2014/main" id="{D806E6D8-3228-2083-56A6-9991CF0744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2671" y="233047"/>
            <a:ext cx="2326726" cy="531100"/>
          </a:xfrm>
          <a:prstGeom prst="rect">
            <a:avLst/>
          </a:prstGeom>
        </p:spPr>
      </p:pic>
      <p:sp>
        <p:nvSpPr>
          <p:cNvPr id="8" name="CasellaDiTesto 7">
            <a:extLst>
              <a:ext uri="{FF2B5EF4-FFF2-40B4-BE49-F238E27FC236}">
                <a16:creationId xmlns:a16="http://schemas.microsoft.com/office/drawing/2014/main" id="{1C640727-1FC6-12DA-CB13-BD5CDBF38CC8}"/>
              </a:ext>
            </a:extLst>
          </p:cNvPr>
          <p:cNvSpPr txBox="1"/>
          <p:nvPr/>
        </p:nvSpPr>
        <p:spPr>
          <a:xfrm>
            <a:off x="210799" y="6379488"/>
            <a:ext cx="32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Palermo, data laurea</a:t>
            </a:r>
          </a:p>
        </p:txBody>
      </p:sp>
    </p:spTree>
    <p:extLst>
      <p:ext uri="{BB962C8B-B14F-4D97-AF65-F5344CB8AC3E}">
        <p14:creationId xmlns:p14="http://schemas.microsoft.com/office/powerpoint/2010/main" val="36201146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ottotitolo 2">
            <a:extLst>
              <a:ext uri="{FF2B5EF4-FFF2-40B4-BE49-F238E27FC236}">
                <a16:creationId xmlns:a16="http://schemas.microsoft.com/office/drawing/2014/main" id="{C5E18FB1-1D18-4E6A-916C-913605A1E9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6034" y="2721428"/>
            <a:ext cx="6447703" cy="1752600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Montserrat SemiBold" pitchFamily="2" charset="77"/>
                <a:cs typeface="Times New Roman" pitchFamily="18" charset="0"/>
              </a:rPr>
              <a:t>TESTO TESTO </a:t>
            </a:r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7E2864D3-AA10-47FB-A696-7470F9679111}"/>
              </a:ext>
            </a:extLst>
          </p:cNvPr>
          <p:cNvSpPr/>
          <p:nvPr/>
        </p:nvSpPr>
        <p:spPr>
          <a:xfrm>
            <a:off x="-63035" y="6253810"/>
            <a:ext cx="12318070" cy="62068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C2C45C05-D5B7-66F7-0390-A07AA5DB52CA}"/>
              </a:ext>
            </a:extLst>
          </p:cNvPr>
          <p:cNvSpPr txBox="1"/>
          <p:nvPr/>
        </p:nvSpPr>
        <p:spPr>
          <a:xfrm>
            <a:off x="9951396" y="6379488"/>
            <a:ext cx="21822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CONCLUSIONI</a:t>
            </a:r>
          </a:p>
        </p:txBody>
      </p:sp>
      <p:pic>
        <p:nvPicPr>
          <p:cNvPr id="8" name="Immagine 7">
            <a:extLst>
              <a:ext uri="{FF2B5EF4-FFF2-40B4-BE49-F238E27FC236}">
                <a16:creationId xmlns:a16="http://schemas.microsoft.com/office/drawing/2014/main" id="{EDFC65E9-A24D-05EF-A617-291025CBD0B7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11" r="19211"/>
          <a:stretch/>
        </p:blipFill>
        <p:spPr>
          <a:xfrm>
            <a:off x="0" y="0"/>
            <a:ext cx="1980472" cy="997194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3C3C09AE-BDF8-587D-D0FA-14D17B9D465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962671" y="233047"/>
            <a:ext cx="2326726" cy="531100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85BCA88-FCFD-FCF8-CA91-9D5F14E45412}"/>
              </a:ext>
            </a:extLst>
          </p:cNvPr>
          <p:cNvSpPr txBox="1"/>
          <p:nvPr/>
        </p:nvSpPr>
        <p:spPr>
          <a:xfrm>
            <a:off x="210799" y="6379488"/>
            <a:ext cx="3261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>
                <a:solidFill>
                  <a:schemeClr val="bg1"/>
                </a:solidFill>
                <a:latin typeface="Montserrat" pitchFamily="2" charset="77"/>
                <a:cs typeface="Times New Roman" pitchFamily="18" charset="0"/>
              </a:rPr>
              <a:t>Palermo, data laurea</a:t>
            </a:r>
          </a:p>
        </p:txBody>
      </p:sp>
    </p:spTree>
    <p:extLst>
      <p:ext uri="{BB962C8B-B14F-4D97-AF65-F5344CB8AC3E}">
        <p14:creationId xmlns:p14="http://schemas.microsoft.com/office/powerpoint/2010/main" val="3507365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id="{97F561FB-3000-4E4E-A8B3-65D64F5DABFC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2765844" y="296423"/>
            <a:ext cx="6655231" cy="6447903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29A14407-451A-2446-9C93-8727673980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57501"/>
            <a:ext cx="12194540" cy="1364028"/>
          </a:xfrm>
        </p:spPr>
        <p:txBody>
          <a:bodyPr>
            <a:noAutofit/>
          </a:bodyPr>
          <a:lstStyle/>
          <a:p>
            <a:r>
              <a:rPr lang="en-US" sz="2000" dirty="0">
                <a:latin typeface="Montserrat" pitchFamily="2" charset="77"/>
              </a:rPr>
              <a:t>CORSO DI STUDI IN SCIENZE DELLE ATTIVITÀ MOTORIE E SPORTIVE</a:t>
            </a:r>
            <a:br>
              <a:rPr lang="en-US" sz="2000" dirty="0">
                <a:latin typeface="Montserrat" pitchFamily="2" charset="77"/>
              </a:rPr>
            </a:br>
            <a:r>
              <a:rPr lang="en-US" sz="2000" dirty="0" err="1">
                <a:latin typeface="Montserrat" pitchFamily="2" charset="77"/>
              </a:rPr>
              <a:t>Codice</a:t>
            </a:r>
            <a:r>
              <a:rPr lang="en-US" sz="2000" dirty="0">
                <a:latin typeface="Montserrat" pitchFamily="2" charset="77"/>
              </a:rPr>
              <a:t> Corso - 2118</a:t>
            </a:r>
            <a:endParaRPr lang="it-IT" sz="3600" dirty="0">
              <a:latin typeface="Montserrat" pitchFamily="2" charset="77"/>
            </a:endParaRP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56EDEE2A-AC14-485C-AFA2-CF0EC18935DD}"/>
              </a:ext>
            </a:extLst>
          </p:cNvPr>
          <p:cNvSpPr txBox="1"/>
          <p:nvPr/>
        </p:nvSpPr>
        <p:spPr>
          <a:xfrm>
            <a:off x="0" y="6482716"/>
            <a:ext cx="12194540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1100" kern="50" dirty="0">
                <a:solidFill>
                  <a:srgbClr val="000000"/>
                </a:solidFill>
                <a:effectLst/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XXXXXXXXXXXX ANNO ACCADEMICO</a:t>
            </a:r>
            <a:endParaRPr lang="it-IT" sz="1100" dirty="0">
              <a:latin typeface="Montserrat" pitchFamily="2" charset="77"/>
            </a:endParaRPr>
          </a:p>
        </p:txBody>
      </p:sp>
      <p:sp>
        <p:nvSpPr>
          <p:cNvPr id="20" name="Rettangolo 19">
            <a:extLst>
              <a:ext uri="{FF2B5EF4-FFF2-40B4-BE49-F238E27FC236}">
                <a16:creationId xmlns:a16="http://schemas.microsoft.com/office/drawing/2014/main" id="{85DA65DC-E3E2-43F2-9067-B7FCED23D715}"/>
              </a:ext>
            </a:extLst>
          </p:cNvPr>
          <p:cNvSpPr/>
          <p:nvPr/>
        </p:nvSpPr>
        <p:spPr>
          <a:xfrm>
            <a:off x="3050540" y="3520374"/>
            <a:ext cx="6096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000" b="1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TITOLO</a:t>
            </a:r>
            <a:endParaRPr lang="it-IT" sz="2000" b="1" dirty="0">
              <a:latin typeface="Montserrat" pitchFamily="2" charset="77"/>
            </a:endParaRP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66EDED4D-333E-42EB-BFB2-7E628128993F}"/>
              </a:ext>
            </a:extLst>
          </p:cNvPr>
          <p:cNvSpPr/>
          <p:nvPr/>
        </p:nvSpPr>
        <p:spPr>
          <a:xfrm>
            <a:off x="877570" y="5381951"/>
            <a:ext cx="434594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1600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Tutor Accademico</a:t>
            </a:r>
          </a:p>
          <a:p>
            <a:pPr algn="ctr"/>
            <a:r>
              <a:rPr lang="it-IT" sz="1600" b="1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CH.MO PROF. GIUSEPPE BATTAGLIA</a:t>
            </a:r>
            <a:endParaRPr lang="it-IT" sz="1600" dirty="0">
              <a:latin typeface="Montserrat" pitchFamily="2" charset="77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96015CF2-9B1C-42EB-BD1A-FAFCF79EAFB2}"/>
              </a:ext>
            </a:extLst>
          </p:cNvPr>
          <p:cNvSpPr/>
          <p:nvPr/>
        </p:nvSpPr>
        <p:spPr>
          <a:xfrm>
            <a:off x="6090919" y="5320395"/>
            <a:ext cx="6096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Candidato</a:t>
            </a:r>
          </a:p>
          <a:p>
            <a:pPr algn="ctr"/>
            <a:r>
              <a:rPr lang="it-IT" b="1" kern="50" dirty="0">
                <a:solidFill>
                  <a:srgbClr val="000000"/>
                </a:solidFill>
                <a:latin typeface="Montserrat" pitchFamily="2" charset="77"/>
                <a:ea typeface="SimSun" panose="02010600030101010101" pitchFamily="2" charset="-122"/>
                <a:cs typeface="Mangal" panose="02040503050203030202" pitchFamily="18" charset="0"/>
              </a:rPr>
              <a:t>XXXXX</a:t>
            </a:r>
            <a:endParaRPr lang="it-IT" dirty="0">
              <a:latin typeface="Montserrat" pitchFamily="2" charset="77"/>
            </a:endParaRPr>
          </a:p>
        </p:txBody>
      </p:sp>
      <p:pic>
        <p:nvPicPr>
          <p:cNvPr id="5" name="Immagine 4" descr="Immagine che contiene logo, simbolo, Carattere, emblema&#10;&#10;Descrizione generata automaticamente">
            <a:extLst>
              <a:ext uri="{FF2B5EF4-FFF2-40B4-BE49-F238E27FC236}">
                <a16:creationId xmlns:a16="http://schemas.microsoft.com/office/drawing/2014/main" id="{D62C7904-D29B-0295-703A-C73C2E93A58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814" y="113674"/>
            <a:ext cx="5477292" cy="2411812"/>
          </a:xfrm>
          <a:prstGeom prst="rect">
            <a:avLst/>
          </a:prstGeom>
        </p:spPr>
      </p:pic>
      <p:pic>
        <p:nvPicPr>
          <p:cNvPr id="3" name="Immagine 2" descr="Immagine che contiene schermata, testo, quadrato, Rettangolo&#10;&#10;Descrizione generata automaticamente">
            <a:extLst>
              <a:ext uri="{FF2B5EF4-FFF2-40B4-BE49-F238E27FC236}">
                <a16:creationId xmlns:a16="http://schemas.microsoft.com/office/drawing/2014/main" id="{21B26B8D-E23F-837C-BF51-5B386DC7167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7013" y="5583633"/>
            <a:ext cx="767812" cy="899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6596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106</Words>
  <Application>Microsoft Office PowerPoint</Application>
  <PresentationFormat>Widescreen</PresentationFormat>
  <Paragraphs>32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Montserrat</vt:lpstr>
      <vt:lpstr>Montserrat SemiBold</vt:lpstr>
      <vt:lpstr>Tema di Office</vt:lpstr>
      <vt:lpstr>CORSO DI STUDI IN SCIENZE DELLE ATTIVITÀ MOTORIE E SPORTIVE Codice Corso - 2118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CORSO DI STUDI IN SCIENZE DELLE ATTIVITÀ MOTORIE E SPORTIVE Codice Corso - 2118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EWAN THOMAS</dc:creator>
  <cp:lastModifiedBy>EWAN THOMAS</cp:lastModifiedBy>
  <cp:revision>5</cp:revision>
  <dcterms:created xsi:type="dcterms:W3CDTF">2023-06-20T10:19:36Z</dcterms:created>
  <dcterms:modified xsi:type="dcterms:W3CDTF">2025-01-30T07:02:22Z</dcterms:modified>
</cp:coreProperties>
</file>