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25"/>
  </p:notesMasterIdLst>
  <p:sldIdLst>
    <p:sldId id="260" r:id="rId2"/>
    <p:sldId id="257" r:id="rId3"/>
    <p:sldId id="262" r:id="rId4"/>
    <p:sldId id="263" r:id="rId5"/>
    <p:sldId id="264" r:id="rId6"/>
    <p:sldId id="265" r:id="rId7"/>
    <p:sldId id="266" r:id="rId8"/>
    <p:sldId id="267" r:id="rId9"/>
    <p:sldId id="268" r:id="rId10"/>
    <p:sldId id="269" r:id="rId11"/>
    <p:sldId id="270" r:id="rId12"/>
    <p:sldId id="271" r:id="rId13"/>
    <p:sldId id="272" r:id="rId14"/>
    <p:sldId id="273" r:id="rId15"/>
    <p:sldId id="274" r:id="rId16"/>
    <p:sldId id="275" r:id="rId17"/>
    <p:sldId id="277" r:id="rId18"/>
    <p:sldId id="278" r:id="rId19"/>
    <p:sldId id="279" r:id="rId20"/>
    <p:sldId id="280" r:id="rId21"/>
    <p:sldId id="281" r:id="rId22"/>
    <p:sldId id="282" r:id="rId23"/>
    <p:sldId id="276" r:id="rId24"/>
  </p:sldIdLst>
  <p:sldSz cx="12192000" cy="6858000"/>
  <p:notesSz cx="6858000" cy="9144000"/>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11"/>
    <p:restoredTop sz="94694"/>
  </p:normalViewPr>
  <p:slideViewPr>
    <p:cSldViewPr snapToGrid="0">
      <p:cViewPr varScale="1">
        <p:scale>
          <a:sx n="117" d="100"/>
          <a:sy n="117" d="100"/>
        </p:scale>
        <p:origin x="808" y="16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it-IT"/>
          </a:p>
        </p:txBody>
      </p:sp>
      <p:sp>
        <p:nvSpPr>
          <p:cNvPr id="3" name="Segnaposto dat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0DB40F6-F729-49F2-9E20-20F3B669FB0C}" type="datetimeFigureOut">
              <a:rPr lang="it-IT" smtClean="0"/>
              <a:t>29/10/24</a:t>
            </a:fld>
            <a:endParaRPr lang="it-IT"/>
          </a:p>
        </p:txBody>
      </p:sp>
      <p:sp>
        <p:nvSpPr>
          <p:cNvPr id="4" name="Segnaposto immagin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it-IT"/>
          </a:p>
        </p:txBody>
      </p:sp>
      <p:sp>
        <p:nvSpPr>
          <p:cNvPr id="5" name="Segnaposto note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6" name="Segnaposto piè di pa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it-IT"/>
          </a:p>
        </p:txBody>
      </p:sp>
      <p:sp>
        <p:nvSpPr>
          <p:cNvPr id="7" name="Segnaposto numero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FA78C3F-7BF8-4968-92E4-58D7365202C1}" type="slidenum">
              <a:rPr lang="it-IT" smtClean="0"/>
              <a:t>‹#›</a:t>
            </a:fld>
            <a:endParaRPr lang="it-IT"/>
          </a:p>
        </p:txBody>
      </p:sp>
    </p:spTree>
    <p:extLst>
      <p:ext uri="{BB962C8B-B14F-4D97-AF65-F5344CB8AC3E}">
        <p14:creationId xmlns:p14="http://schemas.microsoft.com/office/powerpoint/2010/main" val="325602245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AFA78C3F-7BF8-4968-92E4-58D7365202C1}" type="slidenum">
              <a:rPr lang="it-IT" smtClean="0"/>
              <a:t>1</a:t>
            </a:fld>
            <a:endParaRPr lang="it-IT"/>
          </a:p>
        </p:txBody>
      </p:sp>
    </p:spTree>
    <p:extLst>
      <p:ext uri="{BB962C8B-B14F-4D97-AF65-F5344CB8AC3E}">
        <p14:creationId xmlns:p14="http://schemas.microsoft.com/office/powerpoint/2010/main" val="312357265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BDCFDBC-4D24-995C-6E53-261F22178DE2}"/>
              </a:ext>
            </a:extLst>
          </p:cNvPr>
          <p:cNvSpPr>
            <a:spLocks noGrp="1"/>
          </p:cNvSpPr>
          <p:nvPr>
            <p:ph type="ctrTitle"/>
          </p:nvPr>
        </p:nvSpPr>
        <p:spPr>
          <a:xfrm>
            <a:off x="1524000" y="1122363"/>
            <a:ext cx="9144000" cy="2387600"/>
          </a:xfrm>
        </p:spPr>
        <p:txBody>
          <a:bodyPr anchor="b"/>
          <a:lstStyle>
            <a:lvl1pPr algn="ctr">
              <a:defRPr sz="6000"/>
            </a:lvl1pPr>
          </a:lstStyle>
          <a:p>
            <a:r>
              <a:rPr lang="it-IT"/>
              <a:t>Fare clic per modificare lo stile del titolo dello schema</a:t>
            </a:r>
          </a:p>
        </p:txBody>
      </p:sp>
      <p:sp>
        <p:nvSpPr>
          <p:cNvPr id="3" name="Sottotitolo 2">
            <a:extLst>
              <a:ext uri="{FF2B5EF4-FFF2-40B4-BE49-F238E27FC236}">
                <a16:creationId xmlns:a16="http://schemas.microsoft.com/office/drawing/2014/main" id="{F85B15D9-0B38-0C5E-0EC3-038DEA153BB9}"/>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a:t>Fare clic per modificare lo stile del sottotitolo dello schema</a:t>
            </a:r>
          </a:p>
        </p:txBody>
      </p:sp>
      <p:sp>
        <p:nvSpPr>
          <p:cNvPr id="4" name="Segnaposto data 3">
            <a:extLst>
              <a:ext uri="{FF2B5EF4-FFF2-40B4-BE49-F238E27FC236}">
                <a16:creationId xmlns:a16="http://schemas.microsoft.com/office/drawing/2014/main" id="{D7F0CF8E-5E1C-B213-4C0F-B236AACC1115}"/>
              </a:ext>
            </a:extLst>
          </p:cNvPr>
          <p:cNvSpPr>
            <a:spLocks noGrp="1"/>
          </p:cNvSpPr>
          <p:nvPr>
            <p:ph type="dt" sz="half" idx="10"/>
          </p:nvPr>
        </p:nvSpPr>
        <p:spPr/>
        <p:txBody>
          <a:bodyPr/>
          <a:lstStyle/>
          <a:p>
            <a:fld id="{3B5F8161-6DB2-B642-BE1F-EB94467CD56E}" type="datetimeFigureOut">
              <a:rPr lang="it-IT" smtClean="0"/>
              <a:t>29/10/24</a:t>
            </a:fld>
            <a:endParaRPr lang="it-IT"/>
          </a:p>
        </p:txBody>
      </p:sp>
      <p:sp>
        <p:nvSpPr>
          <p:cNvPr id="5" name="Segnaposto piè di pagina 4">
            <a:extLst>
              <a:ext uri="{FF2B5EF4-FFF2-40B4-BE49-F238E27FC236}">
                <a16:creationId xmlns:a16="http://schemas.microsoft.com/office/drawing/2014/main" id="{A1CEB28C-663F-3635-4865-7C479F52DE1E}"/>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52ACF78D-AB06-3AF6-10C3-20E2DB33E0EE}"/>
              </a:ext>
            </a:extLst>
          </p:cNvPr>
          <p:cNvSpPr>
            <a:spLocks noGrp="1"/>
          </p:cNvSpPr>
          <p:nvPr>
            <p:ph type="sldNum" sz="quarter" idx="12"/>
          </p:nvPr>
        </p:nvSpPr>
        <p:spPr/>
        <p:txBody>
          <a:bodyPr/>
          <a:lstStyle/>
          <a:p>
            <a:fld id="{BEB9AD36-F983-A540-BF8A-F8870FCAA85A}" type="slidenum">
              <a:rPr lang="it-IT" smtClean="0"/>
              <a:t>‹#›</a:t>
            </a:fld>
            <a:endParaRPr lang="it-IT"/>
          </a:p>
        </p:txBody>
      </p:sp>
    </p:spTree>
    <p:extLst>
      <p:ext uri="{BB962C8B-B14F-4D97-AF65-F5344CB8AC3E}">
        <p14:creationId xmlns:p14="http://schemas.microsoft.com/office/powerpoint/2010/main" val="234930146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167BC06-2F47-BB6B-0B5C-6CA53DACFD10}"/>
              </a:ext>
            </a:extLst>
          </p:cNvPr>
          <p:cNvSpPr>
            <a:spLocks noGrp="1"/>
          </p:cNvSpPr>
          <p:nvPr>
            <p:ph type="title"/>
          </p:nvPr>
        </p:nvSpPr>
        <p:spPr/>
        <p:txBody>
          <a:bodyPr/>
          <a:lstStyle/>
          <a:p>
            <a:r>
              <a:rPr lang="it-IT"/>
              <a:t>Fare clic per modificare lo stile del titolo dello schema</a:t>
            </a:r>
          </a:p>
        </p:txBody>
      </p:sp>
      <p:sp>
        <p:nvSpPr>
          <p:cNvPr id="3" name="Segnaposto testo verticale 2">
            <a:extLst>
              <a:ext uri="{FF2B5EF4-FFF2-40B4-BE49-F238E27FC236}">
                <a16:creationId xmlns:a16="http://schemas.microsoft.com/office/drawing/2014/main" id="{0C4E900E-801F-3D9D-CF99-D9433E77E2C1}"/>
              </a:ext>
            </a:extLst>
          </p:cNvPr>
          <p:cNvSpPr>
            <a:spLocks noGrp="1"/>
          </p:cNvSpPr>
          <p:nvPr>
            <p:ph type="body" orient="vert" idx="1"/>
          </p:nvPr>
        </p:nvSpPr>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A27104F9-85FD-9A5E-54A8-45B82BD2297C}"/>
              </a:ext>
            </a:extLst>
          </p:cNvPr>
          <p:cNvSpPr>
            <a:spLocks noGrp="1"/>
          </p:cNvSpPr>
          <p:nvPr>
            <p:ph type="dt" sz="half" idx="10"/>
          </p:nvPr>
        </p:nvSpPr>
        <p:spPr/>
        <p:txBody>
          <a:bodyPr/>
          <a:lstStyle/>
          <a:p>
            <a:fld id="{3B5F8161-6DB2-B642-BE1F-EB94467CD56E}" type="datetimeFigureOut">
              <a:rPr lang="it-IT" smtClean="0"/>
              <a:t>29/10/24</a:t>
            </a:fld>
            <a:endParaRPr lang="it-IT"/>
          </a:p>
        </p:txBody>
      </p:sp>
      <p:sp>
        <p:nvSpPr>
          <p:cNvPr id="5" name="Segnaposto piè di pagina 4">
            <a:extLst>
              <a:ext uri="{FF2B5EF4-FFF2-40B4-BE49-F238E27FC236}">
                <a16:creationId xmlns:a16="http://schemas.microsoft.com/office/drawing/2014/main" id="{CCA38652-1F48-529D-9600-F51FB3C20486}"/>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9CB44678-44F5-B029-8F8C-0B2F51839E46}"/>
              </a:ext>
            </a:extLst>
          </p:cNvPr>
          <p:cNvSpPr>
            <a:spLocks noGrp="1"/>
          </p:cNvSpPr>
          <p:nvPr>
            <p:ph type="sldNum" sz="quarter" idx="12"/>
          </p:nvPr>
        </p:nvSpPr>
        <p:spPr/>
        <p:txBody>
          <a:bodyPr/>
          <a:lstStyle/>
          <a:p>
            <a:fld id="{BEB9AD36-F983-A540-BF8A-F8870FCAA85A}" type="slidenum">
              <a:rPr lang="it-IT" smtClean="0"/>
              <a:t>‹#›</a:t>
            </a:fld>
            <a:endParaRPr lang="it-IT"/>
          </a:p>
        </p:txBody>
      </p:sp>
    </p:spTree>
    <p:extLst>
      <p:ext uri="{BB962C8B-B14F-4D97-AF65-F5344CB8AC3E}">
        <p14:creationId xmlns:p14="http://schemas.microsoft.com/office/powerpoint/2010/main" val="365983945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a:extLst>
              <a:ext uri="{FF2B5EF4-FFF2-40B4-BE49-F238E27FC236}">
                <a16:creationId xmlns:a16="http://schemas.microsoft.com/office/drawing/2014/main" id="{E6984553-F351-0A80-C0D4-A194A3CA4B9D}"/>
              </a:ext>
            </a:extLst>
          </p:cNvPr>
          <p:cNvSpPr>
            <a:spLocks noGrp="1"/>
          </p:cNvSpPr>
          <p:nvPr>
            <p:ph type="title" orient="vert"/>
          </p:nvPr>
        </p:nvSpPr>
        <p:spPr>
          <a:xfrm>
            <a:off x="8724900" y="365125"/>
            <a:ext cx="2628900" cy="5811838"/>
          </a:xfrm>
        </p:spPr>
        <p:txBody>
          <a:bodyPr vert="eaVert"/>
          <a:lstStyle/>
          <a:p>
            <a:r>
              <a:rPr lang="it-IT"/>
              <a:t>Fare clic per modificare lo stile del titolo dello schema</a:t>
            </a:r>
          </a:p>
        </p:txBody>
      </p:sp>
      <p:sp>
        <p:nvSpPr>
          <p:cNvPr id="3" name="Segnaposto testo verticale 2">
            <a:extLst>
              <a:ext uri="{FF2B5EF4-FFF2-40B4-BE49-F238E27FC236}">
                <a16:creationId xmlns:a16="http://schemas.microsoft.com/office/drawing/2014/main" id="{019799D9-6A84-FAD2-2C9E-ACA9A4191811}"/>
              </a:ext>
            </a:extLst>
          </p:cNvPr>
          <p:cNvSpPr>
            <a:spLocks noGrp="1"/>
          </p:cNvSpPr>
          <p:nvPr>
            <p:ph type="body" orient="vert" idx="1"/>
          </p:nvPr>
        </p:nvSpPr>
        <p:spPr>
          <a:xfrm>
            <a:off x="838200" y="365125"/>
            <a:ext cx="7734300" cy="5811838"/>
          </a:xfrm>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D5ED30C7-CE9B-5EF9-5A71-A5B0345DEBD4}"/>
              </a:ext>
            </a:extLst>
          </p:cNvPr>
          <p:cNvSpPr>
            <a:spLocks noGrp="1"/>
          </p:cNvSpPr>
          <p:nvPr>
            <p:ph type="dt" sz="half" idx="10"/>
          </p:nvPr>
        </p:nvSpPr>
        <p:spPr/>
        <p:txBody>
          <a:bodyPr/>
          <a:lstStyle/>
          <a:p>
            <a:fld id="{3B5F8161-6DB2-B642-BE1F-EB94467CD56E}" type="datetimeFigureOut">
              <a:rPr lang="it-IT" smtClean="0"/>
              <a:t>29/10/24</a:t>
            </a:fld>
            <a:endParaRPr lang="it-IT"/>
          </a:p>
        </p:txBody>
      </p:sp>
      <p:sp>
        <p:nvSpPr>
          <p:cNvPr id="5" name="Segnaposto piè di pagina 4">
            <a:extLst>
              <a:ext uri="{FF2B5EF4-FFF2-40B4-BE49-F238E27FC236}">
                <a16:creationId xmlns:a16="http://schemas.microsoft.com/office/drawing/2014/main" id="{736ABFF4-9635-BB15-30C6-BFEE9FC207AD}"/>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A8824541-58CF-E24B-F602-8548E530E3A4}"/>
              </a:ext>
            </a:extLst>
          </p:cNvPr>
          <p:cNvSpPr>
            <a:spLocks noGrp="1"/>
          </p:cNvSpPr>
          <p:nvPr>
            <p:ph type="sldNum" sz="quarter" idx="12"/>
          </p:nvPr>
        </p:nvSpPr>
        <p:spPr/>
        <p:txBody>
          <a:bodyPr/>
          <a:lstStyle/>
          <a:p>
            <a:fld id="{BEB9AD36-F983-A540-BF8A-F8870FCAA85A}" type="slidenum">
              <a:rPr lang="it-IT" smtClean="0"/>
              <a:t>‹#›</a:t>
            </a:fld>
            <a:endParaRPr lang="it-IT"/>
          </a:p>
        </p:txBody>
      </p:sp>
    </p:spTree>
    <p:extLst>
      <p:ext uri="{BB962C8B-B14F-4D97-AF65-F5344CB8AC3E}">
        <p14:creationId xmlns:p14="http://schemas.microsoft.com/office/powerpoint/2010/main" val="318596859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8DB3029-8066-B562-79B0-7CB4272CE801}"/>
              </a:ext>
            </a:extLst>
          </p:cNvPr>
          <p:cNvSpPr>
            <a:spLocks noGrp="1"/>
          </p:cNvSpPr>
          <p:nvPr>
            <p:ph type="title"/>
          </p:nvPr>
        </p:nvSpPr>
        <p:spPr/>
        <p:txBody>
          <a:body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65DA94BA-DDD7-4FAE-89D4-0ACE0C465657}"/>
              </a:ext>
            </a:extLst>
          </p:cNvPr>
          <p:cNvSpPr>
            <a:spLocks noGrp="1"/>
          </p:cNvSpPr>
          <p:nvPr>
            <p:ph idx="1"/>
          </p:nvPr>
        </p:nvSpPr>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9612D368-B9B7-7711-DFA7-1B20A144494B}"/>
              </a:ext>
            </a:extLst>
          </p:cNvPr>
          <p:cNvSpPr>
            <a:spLocks noGrp="1"/>
          </p:cNvSpPr>
          <p:nvPr>
            <p:ph type="dt" sz="half" idx="10"/>
          </p:nvPr>
        </p:nvSpPr>
        <p:spPr/>
        <p:txBody>
          <a:bodyPr/>
          <a:lstStyle/>
          <a:p>
            <a:fld id="{3B5F8161-6DB2-B642-BE1F-EB94467CD56E}" type="datetimeFigureOut">
              <a:rPr lang="it-IT" smtClean="0"/>
              <a:t>29/10/24</a:t>
            </a:fld>
            <a:endParaRPr lang="it-IT"/>
          </a:p>
        </p:txBody>
      </p:sp>
      <p:sp>
        <p:nvSpPr>
          <p:cNvPr id="5" name="Segnaposto piè di pagina 4">
            <a:extLst>
              <a:ext uri="{FF2B5EF4-FFF2-40B4-BE49-F238E27FC236}">
                <a16:creationId xmlns:a16="http://schemas.microsoft.com/office/drawing/2014/main" id="{6ED9C396-DB0F-02B4-2B8C-EC1645C84BFD}"/>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1C4F57EB-1552-372A-1D40-F4C57AEFEE22}"/>
              </a:ext>
            </a:extLst>
          </p:cNvPr>
          <p:cNvSpPr>
            <a:spLocks noGrp="1"/>
          </p:cNvSpPr>
          <p:nvPr>
            <p:ph type="sldNum" sz="quarter" idx="12"/>
          </p:nvPr>
        </p:nvSpPr>
        <p:spPr/>
        <p:txBody>
          <a:bodyPr/>
          <a:lstStyle/>
          <a:p>
            <a:fld id="{BEB9AD36-F983-A540-BF8A-F8870FCAA85A}" type="slidenum">
              <a:rPr lang="it-IT" smtClean="0"/>
              <a:t>‹#›</a:t>
            </a:fld>
            <a:endParaRPr lang="it-IT"/>
          </a:p>
        </p:txBody>
      </p:sp>
    </p:spTree>
    <p:extLst>
      <p:ext uri="{BB962C8B-B14F-4D97-AF65-F5344CB8AC3E}">
        <p14:creationId xmlns:p14="http://schemas.microsoft.com/office/powerpoint/2010/main" val="416740880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C5B32AE-0A6A-729C-9829-994B426D6033}"/>
              </a:ext>
            </a:extLst>
          </p:cNvPr>
          <p:cNvSpPr>
            <a:spLocks noGrp="1"/>
          </p:cNvSpPr>
          <p:nvPr>
            <p:ph type="title"/>
          </p:nvPr>
        </p:nvSpPr>
        <p:spPr>
          <a:xfrm>
            <a:off x="831850" y="1709738"/>
            <a:ext cx="10515600" cy="2852737"/>
          </a:xfrm>
        </p:spPr>
        <p:txBody>
          <a:bodyPr anchor="b"/>
          <a:lstStyle>
            <a:lvl1pPr>
              <a:defRPr sz="6000"/>
            </a:lvl1pPr>
          </a:lstStyle>
          <a:p>
            <a:r>
              <a:rPr lang="it-IT"/>
              <a:t>Fare clic per modificare lo stile del titolo dello schema</a:t>
            </a:r>
          </a:p>
        </p:txBody>
      </p:sp>
      <p:sp>
        <p:nvSpPr>
          <p:cNvPr id="3" name="Segnaposto testo 2">
            <a:extLst>
              <a:ext uri="{FF2B5EF4-FFF2-40B4-BE49-F238E27FC236}">
                <a16:creationId xmlns:a16="http://schemas.microsoft.com/office/drawing/2014/main" id="{CC60F5AE-168A-73B2-4089-93E9E3E2B668}"/>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it-IT"/>
              <a:t>Fare clic per modificare gli stili del testo dello schema</a:t>
            </a:r>
          </a:p>
        </p:txBody>
      </p:sp>
      <p:sp>
        <p:nvSpPr>
          <p:cNvPr id="4" name="Segnaposto data 3">
            <a:extLst>
              <a:ext uri="{FF2B5EF4-FFF2-40B4-BE49-F238E27FC236}">
                <a16:creationId xmlns:a16="http://schemas.microsoft.com/office/drawing/2014/main" id="{7877136E-D83C-60B9-84A9-1BAE940D70D8}"/>
              </a:ext>
            </a:extLst>
          </p:cNvPr>
          <p:cNvSpPr>
            <a:spLocks noGrp="1"/>
          </p:cNvSpPr>
          <p:nvPr>
            <p:ph type="dt" sz="half" idx="10"/>
          </p:nvPr>
        </p:nvSpPr>
        <p:spPr/>
        <p:txBody>
          <a:bodyPr/>
          <a:lstStyle/>
          <a:p>
            <a:fld id="{3B5F8161-6DB2-B642-BE1F-EB94467CD56E}" type="datetimeFigureOut">
              <a:rPr lang="it-IT" smtClean="0"/>
              <a:t>29/10/24</a:t>
            </a:fld>
            <a:endParaRPr lang="it-IT"/>
          </a:p>
        </p:txBody>
      </p:sp>
      <p:sp>
        <p:nvSpPr>
          <p:cNvPr id="5" name="Segnaposto piè di pagina 4">
            <a:extLst>
              <a:ext uri="{FF2B5EF4-FFF2-40B4-BE49-F238E27FC236}">
                <a16:creationId xmlns:a16="http://schemas.microsoft.com/office/drawing/2014/main" id="{565FCC6A-2F63-10B1-3615-0FE8416D6B2C}"/>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BF1F1568-00B7-5E3B-7962-9C1F865212A9}"/>
              </a:ext>
            </a:extLst>
          </p:cNvPr>
          <p:cNvSpPr>
            <a:spLocks noGrp="1"/>
          </p:cNvSpPr>
          <p:nvPr>
            <p:ph type="sldNum" sz="quarter" idx="12"/>
          </p:nvPr>
        </p:nvSpPr>
        <p:spPr/>
        <p:txBody>
          <a:bodyPr/>
          <a:lstStyle/>
          <a:p>
            <a:fld id="{BEB9AD36-F983-A540-BF8A-F8870FCAA85A}" type="slidenum">
              <a:rPr lang="it-IT" smtClean="0"/>
              <a:t>‹#›</a:t>
            </a:fld>
            <a:endParaRPr lang="it-IT"/>
          </a:p>
        </p:txBody>
      </p:sp>
    </p:spTree>
    <p:extLst>
      <p:ext uri="{BB962C8B-B14F-4D97-AF65-F5344CB8AC3E}">
        <p14:creationId xmlns:p14="http://schemas.microsoft.com/office/powerpoint/2010/main" val="423130717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AA946C1-5A5C-BD77-4C78-4CB32C6E568F}"/>
              </a:ext>
            </a:extLst>
          </p:cNvPr>
          <p:cNvSpPr>
            <a:spLocks noGrp="1"/>
          </p:cNvSpPr>
          <p:nvPr>
            <p:ph type="title"/>
          </p:nvPr>
        </p:nvSpPr>
        <p:spPr/>
        <p:txBody>
          <a:body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42CBC0C1-B4AE-86F3-3909-95AE210983B7}"/>
              </a:ext>
            </a:extLst>
          </p:cNvPr>
          <p:cNvSpPr>
            <a:spLocks noGrp="1"/>
          </p:cNvSpPr>
          <p:nvPr>
            <p:ph sz="half" idx="1"/>
          </p:nvPr>
        </p:nvSpPr>
        <p:spPr>
          <a:xfrm>
            <a:off x="838200" y="1825625"/>
            <a:ext cx="5181600" cy="435133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a:extLst>
              <a:ext uri="{FF2B5EF4-FFF2-40B4-BE49-F238E27FC236}">
                <a16:creationId xmlns:a16="http://schemas.microsoft.com/office/drawing/2014/main" id="{64D24033-7543-C8F3-F823-226F8E82229A}"/>
              </a:ext>
            </a:extLst>
          </p:cNvPr>
          <p:cNvSpPr>
            <a:spLocks noGrp="1"/>
          </p:cNvSpPr>
          <p:nvPr>
            <p:ph sz="half" idx="2"/>
          </p:nvPr>
        </p:nvSpPr>
        <p:spPr>
          <a:xfrm>
            <a:off x="6172200" y="1825625"/>
            <a:ext cx="5181600" cy="435133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data 4">
            <a:extLst>
              <a:ext uri="{FF2B5EF4-FFF2-40B4-BE49-F238E27FC236}">
                <a16:creationId xmlns:a16="http://schemas.microsoft.com/office/drawing/2014/main" id="{D0C4E0FC-89E2-29DE-F4EF-3C33AFBD291E}"/>
              </a:ext>
            </a:extLst>
          </p:cNvPr>
          <p:cNvSpPr>
            <a:spLocks noGrp="1"/>
          </p:cNvSpPr>
          <p:nvPr>
            <p:ph type="dt" sz="half" idx="10"/>
          </p:nvPr>
        </p:nvSpPr>
        <p:spPr/>
        <p:txBody>
          <a:bodyPr/>
          <a:lstStyle/>
          <a:p>
            <a:fld id="{3B5F8161-6DB2-B642-BE1F-EB94467CD56E}" type="datetimeFigureOut">
              <a:rPr lang="it-IT" smtClean="0"/>
              <a:t>29/10/24</a:t>
            </a:fld>
            <a:endParaRPr lang="it-IT"/>
          </a:p>
        </p:txBody>
      </p:sp>
      <p:sp>
        <p:nvSpPr>
          <p:cNvPr id="6" name="Segnaposto piè di pagina 5">
            <a:extLst>
              <a:ext uri="{FF2B5EF4-FFF2-40B4-BE49-F238E27FC236}">
                <a16:creationId xmlns:a16="http://schemas.microsoft.com/office/drawing/2014/main" id="{D4DBBBCD-2348-468E-1909-8E4875A8227C}"/>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B2B35291-7151-43C2-0085-3D1CAFB62E15}"/>
              </a:ext>
            </a:extLst>
          </p:cNvPr>
          <p:cNvSpPr>
            <a:spLocks noGrp="1"/>
          </p:cNvSpPr>
          <p:nvPr>
            <p:ph type="sldNum" sz="quarter" idx="12"/>
          </p:nvPr>
        </p:nvSpPr>
        <p:spPr/>
        <p:txBody>
          <a:bodyPr/>
          <a:lstStyle/>
          <a:p>
            <a:fld id="{BEB9AD36-F983-A540-BF8A-F8870FCAA85A}" type="slidenum">
              <a:rPr lang="it-IT" smtClean="0"/>
              <a:t>‹#›</a:t>
            </a:fld>
            <a:endParaRPr lang="it-IT"/>
          </a:p>
        </p:txBody>
      </p:sp>
    </p:spTree>
    <p:extLst>
      <p:ext uri="{BB962C8B-B14F-4D97-AF65-F5344CB8AC3E}">
        <p14:creationId xmlns:p14="http://schemas.microsoft.com/office/powerpoint/2010/main" val="351106267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A468F96-8E58-CB78-213C-FB54B196ABCD}"/>
              </a:ext>
            </a:extLst>
          </p:cNvPr>
          <p:cNvSpPr>
            <a:spLocks noGrp="1"/>
          </p:cNvSpPr>
          <p:nvPr>
            <p:ph type="title"/>
          </p:nvPr>
        </p:nvSpPr>
        <p:spPr>
          <a:xfrm>
            <a:off x="839788" y="365125"/>
            <a:ext cx="10515600" cy="1325563"/>
          </a:xfrm>
        </p:spPr>
        <p:txBody>
          <a:bodyPr/>
          <a:lstStyle/>
          <a:p>
            <a:r>
              <a:rPr lang="it-IT"/>
              <a:t>Fare clic per modificare lo stile del titolo dello schema</a:t>
            </a:r>
          </a:p>
        </p:txBody>
      </p:sp>
      <p:sp>
        <p:nvSpPr>
          <p:cNvPr id="3" name="Segnaposto testo 2">
            <a:extLst>
              <a:ext uri="{FF2B5EF4-FFF2-40B4-BE49-F238E27FC236}">
                <a16:creationId xmlns:a16="http://schemas.microsoft.com/office/drawing/2014/main" id="{1B84B956-B53D-3D65-D043-B6F1AF8AD5C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4" name="Segnaposto contenuto 3">
            <a:extLst>
              <a:ext uri="{FF2B5EF4-FFF2-40B4-BE49-F238E27FC236}">
                <a16:creationId xmlns:a16="http://schemas.microsoft.com/office/drawing/2014/main" id="{B1B34FB4-55DD-2108-44B1-C3EC5A2C4A70}"/>
              </a:ext>
            </a:extLst>
          </p:cNvPr>
          <p:cNvSpPr>
            <a:spLocks noGrp="1"/>
          </p:cNvSpPr>
          <p:nvPr>
            <p:ph sz="half" idx="2"/>
          </p:nvPr>
        </p:nvSpPr>
        <p:spPr>
          <a:xfrm>
            <a:off x="839788" y="2505075"/>
            <a:ext cx="5157787"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testo 4">
            <a:extLst>
              <a:ext uri="{FF2B5EF4-FFF2-40B4-BE49-F238E27FC236}">
                <a16:creationId xmlns:a16="http://schemas.microsoft.com/office/drawing/2014/main" id="{B7CCDA8D-5C81-2D3E-830C-CDDC413F40A6}"/>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6" name="Segnaposto contenuto 5">
            <a:extLst>
              <a:ext uri="{FF2B5EF4-FFF2-40B4-BE49-F238E27FC236}">
                <a16:creationId xmlns:a16="http://schemas.microsoft.com/office/drawing/2014/main" id="{FEF81230-E90E-30DB-15FD-0F07B85B4F00}"/>
              </a:ext>
            </a:extLst>
          </p:cNvPr>
          <p:cNvSpPr>
            <a:spLocks noGrp="1"/>
          </p:cNvSpPr>
          <p:nvPr>
            <p:ph sz="quarter" idx="4"/>
          </p:nvPr>
        </p:nvSpPr>
        <p:spPr>
          <a:xfrm>
            <a:off x="6172200" y="2505075"/>
            <a:ext cx="5183188"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7" name="Segnaposto data 6">
            <a:extLst>
              <a:ext uri="{FF2B5EF4-FFF2-40B4-BE49-F238E27FC236}">
                <a16:creationId xmlns:a16="http://schemas.microsoft.com/office/drawing/2014/main" id="{24BE9D3A-DF86-35F6-9069-0A6B0E6DD7A8}"/>
              </a:ext>
            </a:extLst>
          </p:cNvPr>
          <p:cNvSpPr>
            <a:spLocks noGrp="1"/>
          </p:cNvSpPr>
          <p:nvPr>
            <p:ph type="dt" sz="half" idx="10"/>
          </p:nvPr>
        </p:nvSpPr>
        <p:spPr/>
        <p:txBody>
          <a:bodyPr/>
          <a:lstStyle/>
          <a:p>
            <a:fld id="{3B5F8161-6DB2-B642-BE1F-EB94467CD56E}" type="datetimeFigureOut">
              <a:rPr lang="it-IT" smtClean="0"/>
              <a:t>29/10/24</a:t>
            </a:fld>
            <a:endParaRPr lang="it-IT"/>
          </a:p>
        </p:txBody>
      </p:sp>
      <p:sp>
        <p:nvSpPr>
          <p:cNvPr id="8" name="Segnaposto piè di pagina 7">
            <a:extLst>
              <a:ext uri="{FF2B5EF4-FFF2-40B4-BE49-F238E27FC236}">
                <a16:creationId xmlns:a16="http://schemas.microsoft.com/office/drawing/2014/main" id="{91FEEFFF-43D4-A9D4-E0BA-EA335CB1C6FD}"/>
              </a:ext>
            </a:extLst>
          </p:cNvPr>
          <p:cNvSpPr>
            <a:spLocks noGrp="1"/>
          </p:cNvSpPr>
          <p:nvPr>
            <p:ph type="ftr" sz="quarter" idx="11"/>
          </p:nvPr>
        </p:nvSpPr>
        <p:spPr/>
        <p:txBody>
          <a:bodyPr/>
          <a:lstStyle/>
          <a:p>
            <a:endParaRPr lang="it-IT"/>
          </a:p>
        </p:txBody>
      </p:sp>
      <p:sp>
        <p:nvSpPr>
          <p:cNvPr id="9" name="Segnaposto numero diapositiva 8">
            <a:extLst>
              <a:ext uri="{FF2B5EF4-FFF2-40B4-BE49-F238E27FC236}">
                <a16:creationId xmlns:a16="http://schemas.microsoft.com/office/drawing/2014/main" id="{ABE334AC-07EA-70B6-EEDC-EF8AF5DB2C24}"/>
              </a:ext>
            </a:extLst>
          </p:cNvPr>
          <p:cNvSpPr>
            <a:spLocks noGrp="1"/>
          </p:cNvSpPr>
          <p:nvPr>
            <p:ph type="sldNum" sz="quarter" idx="12"/>
          </p:nvPr>
        </p:nvSpPr>
        <p:spPr/>
        <p:txBody>
          <a:bodyPr/>
          <a:lstStyle/>
          <a:p>
            <a:fld id="{BEB9AD36-F983-A540-BF8A-F8870FCAA85A}" type="slidenum">
              <a:rPr lang="it-IT" smtClean="0"/>
              <a:t>‹#›</a:t>
            </a:fld>
            <a:endParaRPr lang="it-IT"/>
          </a:p>
        </p:txBody>
      </p:sp>
    </p:spTree>
    <p:extLst>
      <p:ext uri="{BB962C8B-B14F-4D97-AF65-F5344CB8AC3E}">
        <p14:creationId xmlns:p14="http://schemas.microsoft.com/office/powerpoint/2010/main" val="423478788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7D9B461-637A-2A3C-C870-9257FD3387E2}"/>
              </a:ext>
            </a:extLst>
          </p:cNvPr>
          <p:cNvSpPr>
            <a:spLocks noGrp="1"/>
          </p:cNvSpPr>
          <p:nvPr>
            <p:ph type="title"/>
          </p:nvPr>
        </p:nvSpPr>
        <p:spPr/>
        <p:txBody>
          <a:bodyPr/>
          <a:lstStyle/>
          <a:p>
            <a:r>
              <a:rPr lang="it-IT"/>
              <a:t>Fare clic per modificare lo stile del titolo dello schema</a:t>
            </a:r>
          </a:p>
        </p:txBody>
      </p:sp>
      <p:sp>
        <p:nvSpPr>
          <p:cNvPr id="3" name="Segnaposto data 2">
            <a:extLst>
              <a:ext uri="{FF2B5EF4-FFF2-40B4-BE49-F238E27FC236}">
                <a16:creationId xmlns:a16="http://schemas.microsoft.com/office/drawing/2014/main" id="{E035696B-2201-7021-D109-9A489552F516}"/>
              </a:ext>
            </a:extLst>
          </p:cNvPr>
          <p:cNvSpPr>
            <a:spLocks noGrp="1"/>
          </p:cNvSpPr>
          <p:nvPr>
            <p:ph type="dt" sz="half" idx="10"/>
          </p:nvPr>
        </p:nvSpPr>
        <p:spPr/>
        <p:txBody>
          <a:bodyPr/>
          <a:lstStyle/>
          <a:p>
            <a:fld id="{3B5F8161-6DB2-B642-BE1F-EB94467CD56E}" type="datetimeFigureOut">
              <a:rPr lang="it-IT" smtClean="0"/>
              <a:t>29/10/24</a:t>
            </a:fld>
            <a:endParaRPr lang="it-IT"/>
          </a:p>
        </p:txBody>
      </p:sp>
      <p:sp>
        <p:nvSpPr>
          <p:cNvPr id="4" name="Segnaposto piè di pagina 3">
            <a:extLst>
              <a:ext uri="{FF2B5EF4-FFF2-40B4-BE49-F238E27FC236}">
                <a16:creationId xmlns:a16="http://schemas.microsoft.com/office/drawing/2014/main" id="{FC5AD6DC-5C94-EF19-D812-C8AA05301159}"/>
              </a:ext>
            </a:extLst>
          </p:cNvPr>
          <p:cNvSpPr>
            <a:spLocks noGrp="1"/>
          </p:cNvSpPr>
          <p:nvPr>
            <p:ph type="ftr" sz="quarter" idx="11"/>
          </p:nvPr>
        </p:nvSpPr>
        <p:spPr/>
        <p:txBody>
          <a:bodyPr/>
          <a:lstStyle/>
          <a:p>
            <a:endParaRPr lang="it-IT"/>
          </a:p>
        </p:txBody>
      </p:sp>
      <p:sp>
        <p:nvSpPr>
          <p:cNvPr id="5" name="Segnaposto numero diapositiva 4">
            <a:extLst>
              <a:ext uri="{FF2B5EF4-FFF2-40B4-BE49-F238E27FC236}">
                <a16:creationId xmlns:a16="http://schemas.microsoft.com/office/drawing/2014/main" id="{CB68D3E5-22AE-D781-CD48-14C05C6F5633}"/>
              </a:ext>
            </a:extLst>
          </p:cNvPr>
          <p:cNvSpPr>
            <a:spLocks noGrp="1"/>
          </p:cNvSpPr>
          <p:nvPr>
            <p:ph type="sldNum" sz="quarter" idx="12"/>
          </p:nvPr>
        </p:nvSpPr>
        <p:spPr/>
        <p:txBody>
          <a:bodyPr/>
          <a:lstStyle/>
          <a:p>
            <a:fld id="{BEB9AD36-F983-A540-BF8A-F8870FCAA85A}" type="slidenum">
              <a:rPr lang="it-IT" smtClean="0"/>
              <a:t>‹#›</a:t>
            </a:fld>
            <a:endParaRPr lang="it-IT"/>
          </a:p>
        </p:txBody>
      </p:sp>
    </p:spTree>
    <p:extLst>
      <p:ext uri="{BB962C8B-B14F-4D97-AF65-F5344CB8AC3E}">
        <p14:creationId xmlns:p14="http://schemas.microsoft.com/office/powerpoint/2010/main" val="84624707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a:extLst>
              <a:ext uri="{FF2B5EF4-FFF2-40B4-BE49-F238E27FC236}">
                <a16:creationId xmlns:a16="http://schemas.microsoft.com/office/drawing/2014/main" id="{573CBF4E-A8A5-6B67-7676-E0869803050F}"/>
              </a:ext>
            </a:extLst>
          </p:cNvPr>
          <p:cNvSpPr>
            <a:spLocks noGrp="1"/>
          </p:cNvSpPr>
          <p:nvPr>
            <p:ph type="dt" sz="half" idx="10"/>
          </p:nvPr>
        </p:nvSpPr>
        <p:spPr/>
        <p:txBody>
          <a:bodyPr/>
          <a:lstStyle/>
          <a:p>
            <a:fld id="{3B5F8161-6DB2-B642-BE1F-EB94467CD56E}" type="datetimeFigureOut">
              <a:rPr lang="it-IT" smtClean="0"/>
              <a:t>29/10/24</a:t>
            </a:fld>
            <a:endParaRPr lang="it-IT"/>
          </a:p>
        </p:txBody>
      </p:sp>
      <p:sp>
        <p:nvSpPr>
          <p:cNvPr id="3" name="Segnaposto piè di pagina 2">
            <a:extLst>
              <a:ext uri="{FF2B5EF4-FFF2-40B4-BE49-F238E27FC236}">
                <a16:creationId xmlns:a16="http://schemas.microsoft.com/office/drawing/2014/main" id="{18C6B31F-EA3A-9D19-ECA9-F94C0F4868CB}"/>
              </a:ext>
            </a:extLst>
          </p:cNvPr>
          <p:cNvSpPr>
            <a:spLocks noGrp="1"/>
          </p:cNvSpPr>
          <p:nvPr>
            <p:ph type="ftr" sz="quarter" idx="11"/>
          </p:nvPr>
        </p:nvSpPr>
        <p:spPr/>
        <p:txBody>
          <a:bodyPr/>
          <a:lstStyle/>
          <a:p>
            <a:endParaRPr lang="it-IT"/>
          </a:p>
        </p:txBody>
      </p:sp>
      <p:sp>
        <p:nvSpPr>
          <p:cNvPr id="4" name="Segnaposto numero diapositiva 3">
            <a:extLst>
              <a:ext uri="{FF2B5EF4-FFF2-40B4-BE49-F238E27FC236}">
                <a16:creationId xmlns:a16="http://schemas.microsoft.com/office/drawing/2014/main" id="{FFD5F85C-FA65-A595-988A-519E404BD3A2}"/>
              </a:ext>
            </a:extLst>
          </p:cNvPr>
          <p:cNvSpPr>
            <a:spLocks noGrp="1"/>
          </p:cNvSpPr>
          <p:nvPr>
            <p:ph type="sldNum" sz="quarter" idx="12"/>
          </p:nvPr>
        </p:nvSpPr>
        <p:spPr/>
        <p:txBody>
          <a:bodyPr/>
          <a:lstStyle/>
          <a:p>
            <a:fld id="{BEB9AD36-F983-A540-BF8A-F8870FCAA85A}" type="slidenum">
              <a:rPr lang="it-IT" smtClean="0"/>
              <a:t>‹#›</a:t>
            </a:fld>
            <a:endParaRPr lang="it-IT"/>
          </a:p>
        </p:txBody>
      </p:sp>
    </p:spTree>
    <p:extLst>
      <p:ext uri="{BB962C8B-B14F-4D97-AF65-F5344CB8AC3E}">
        <p14:creationId xmlns:p14="http://schemas.microsoft.com/office/powerpoint/2010/main" val="3290265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292442A-EB80-F74F-8C24-4063B30E27C8}"/>
              </a:ext>
            </a:extLst>
          </p:cNvPr>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F12C1128-8156-ACFE-A113-FE4BCF82C890}"/>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testo 3">
            <a:extLst>
              <a:ext uri="{FF2B5EF4-FFF2-40B4-BE49-F238E27FC236}">
                <a16:creationId xmlns:a16="http://schemas.microsoft.com/office/drawing/2014/main" id="{21D6F3E6-92CA-8E6A-D764-A9AA93E4BD7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Segnaposto data 4">
            <a:extLst>
              <a:ext uri="{FF2B5EF4-FFF2-40B4-BE49-F238E27FC236}">
                <a16:creationId xmlns:a16="http://schemas.microsoft.com/office/drawing/2014/main" id="{7E275613-BB00-2E76-143B-32227DADF109}"/>
              </a:ext>
            </a:extLst>
          </p:cNvPr>
          <p:cNvSpPr>
            <a:spLocks noGrp="1"/>
          </p:cNvSpPr>
          <p:nvPr>
            <p:ph type="dt" sz="half" idx="10"/>
          </p:nvPr>
        </p:nvSpPr>
        <p:spPr/>
        <p:txBody>
          <a:bodyPr/>
          <a:lstStyle/>
          <a:p>
            <a:fld id="{3B5F8161-6DB2-B642-BE1F-EB94467CD56E}" type="datetimeFigureOut">
              <a:rPr lang="it-IT" smtClean="0"/>
              <a:t>29/10/24</a:t>
            </a:fld>
            <a:endParaRPr lang="it-IT"/>
          </a:p>
        </p:txBody>
      </p:sp>
      <p:sp>
        <p:nvSpPr>
          <p:cNvPr id="6" name="Segnaposto piè di pagina 5">
            <a:extLst>
              <a:ext uri="{FF2B5EF4-FFF2-40B4-BE49-F238E27FC236}">
                <a16:creationId xmlns:a16="http://schemas.microsoft.com/office/drawing/2014/main" id="{9FD5AE57-9D7A-8C02-BFDF-B27E034E8F14}"/>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D3E5F888-C7A0-1488-2EBB-FC45B22FBFA4}"/>
              </a:ext>
            </a:extLst>
          </p:cNvPr>
          <p:cNvSpPr>
            <a:spLocks noGrp="1"/>
          </p:cNvSpPr>
          <p:nvPr>
            <p:ph type="sldNum" sz="quarter" idx="12"/>
          </p:nvPr>
        </p:nvSpPr>
        <p:spPr/>
        <p:txBody>
          <a:bodyPr/>
          <a:lstStyle/>
          <a:p>
            <a:fld id="{BEB9AD36-F983-A540-BF8A-F8870FCAA85A}" type="slidenum">
              <a:rPr lang="it-IT" smtClean="0"/>
              <a:t>‹#›</a:t>
            </a:fld>
            <a:endParaRPr lang="it-IT"/>
          </a:p>
        </p:txBody>
      </p:sp>
    </p:spTree>
    <p:extLst>
      <p:ext uri="{BB962C8B-B14F-4D97-AF65-F5344CB8AC3E}">
        <p14:creationId xmlns:p14="http://schemas.microsoft.com/office/powerpoint/2010/main" val="398298497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F509A13-D5F6-229A-0C1D-88FC131387D6}"/>
              </a:ext>
            </a:extLst>
          </p:cNvPr>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 dello schema</a:t>
            </a:r>
          </a:p>
        </p:txBody>
      </p:sp>
      <p:sp>
        <p:nvSpPr>
          <p:cNvPr id="3" name="Segnaposto immagine 2">
            <a:extLst>
              <a:ext uri="{FF2B5EF4-FFF2-40B4-BE49-F238E27FC236}">
                <a16:creationId xmlns:a16="http://schemas.microsoft.com/office/drawing/2014/main" id="{A2BE62E7-1AF0-BD45-0E31-F074134288A6}"/>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Segnaposto testo 3">
            <a:extLst>
              <a:ext uri="{FF2B5EF4-FFF2-40B4-BE49-F238E27FC236}">
                <a16:creationId xmlns:a16="http://schemas.microsoft.com/office/drawing/2014/main" id="{602A6777-A4F7-2171-CCF2-88FE9E6C88F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Segnaposto data 4">
            <a:extLst>
              <a:ext uri="{FF2B5EF4-FFF2-40B4-BE49-F238E27FC236}">
                <a16:creationId xmlns:a16="http://schemas.microsoft.com/office/drawing/2014/main" id="{024ABAB1-0336-5B3F-D9A1-1A4F0F5CA760}"/>
              </a:ext>
            </a:extLst>
          </p:cNvPr>
          <p:cNvSpPr>
            <a:spLocks noGrp="1"/>
          </p:cNvSpPr>
          <p:nvPr>
            <p:ph type="dt" sz="half" idx="10"/>
          </p:nvPr>
        </p:nvSpPr>
        <p:spPr/>
        <p:txBody>
          <a:bodyPr/>
          <a:lstStyle/>
          <a:p>
            <a:fld id="{3B5F8161-6DB2-B642-BE1F-EB94467CD56E}" type="datetimeFigureOut">
              <a:rPr lang="it-IT" smtClean="0"/>
              <a:t>29/10/24</a:t>
            </a:fld>
            <a:endParaRPr lang="it-IT"/>
          </a:p>
        </p:txBody>
      </p:sp>
      <p:sp>
        <p:nvSpPr>
          <p:cNvPr id="6" name="Segnaposto piè di pagina 5">
            <a:extLst>
              <a:ext uri="{FF2B5EF4-FFF2-40B4-BE49-F238E27FC236}">
                <a16:creationId xmlns:a16="http://schemas.microsoft.com/office/drawing/2014/main" id="{59721FBC-32DB-29CB-6CC8-3451194C997A}"/>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58979A2E-AE33-0D10-4222-AC0E8C4C299C}"/>
              </a:ext>
            </a:extLst>
          </p:cNvPr>
          <p:cNvSpPr>
            <a:spLocks noGrp="1"/>
          </p:cNvSpPr>
          <p:nvPr>
            <p:ph type="sldNum" sz="quarter" idx="12"/>
          </p:nvPr>
        </p:nvSpPr>
        <p:spPr/>
        <p:txBody>
          <a:bodyPr/>
          <a:lstStyle/>
          <a:p>
            <a:fld id="{BEB9AD36-F983-A540-BF8A-F8870FCAA85A}" type="slidenum">
              <a:rPr lang="it-IT" smtClean="0"/>
              <a:t>‹#›</a:t>
            </a:fld>
            <a:endParaRPr lang="it-IT"/>
          </a:p>
        </p:txBody>
      </p:sp>
    </p:spTree>
    <p:extLst>
      <p:ext uri="{BB962C8B-B14F-4D97-AF65-F5344CB8AC3E}">
        <p14:creationId xmlns:p14="http://schemas.microsoft.com/office/powerpoint/2010/main" val="272357627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titolo 1">
            <a:extLst>
              <a:ext uri="{FF2B5EF4-FFF2-40B4-BE49-F238E27FC236}">
                <a16:creationId xmlns:a16="http://schemas.microsoft.com/office/drawing/2014/main" id="{4D5774D4-FC63-4339-7CE3-D2A4FCD7EF9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it-IT"/>
              <a:t>Fare clic per modificare lo stile del titolo dello schema</a:t>
            </a:r>
          </a:p>
        </p:txBody>
      </p:sp>
      <p:sp>
        <p:nvSpPr>
          <p:cNvPr id="3" name="Segnaposto testo 2">
            <a:extLst>
              <a:ext uri="{FF2B5EF4-FFF2-40B4-BE49-F238E27FC236}">
                <a16:creationId xmlns:a16="http://schemas.microsoft.com/office/drawing/2014/main" id="{9FBEBF14-0174-30BC-E0E0-3337E65D3B8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1BAE7B4C-CE28-9403-7543-341DB0354C89}"/>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B5F8161-6DB2-B642-BE1F-EB94467CD56E}" type="datetimeFigureOut">
              <a:rPr lang="it-IT" smtClean="0"/>
              <a:t>29/10/24</a:t>
            </a:fld>
            <a:endParaRPr lang="it-IT"/>
          </a:p>
        </p:txBody>
      </p:sp>
      <p:sp>
        <p:nvSpPr>
          <p:cNvPr id="5" name="Segnaposto piè di pagina 4">
            <a:extLst>
              <a:ext uri="{FF2B5EF4-FFF2-40B4-BE49-F238E27FC236}">
                <a16:creationId xmlns:a16="http://schemas.microsoft.com/office/drawing/2014/main" id="{7F54295A-5939-D2F0-FCAE-A3ACBE7AB8A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t-IT"/>
          </a:p>
        </p:txBody>
      </p:sp>
      <p:sp>
        <p:nvSpPr>
          <p:cNvPr id="6" name="Segnaposto numero diapositiva 5">
            <a:extLst>
              <a:ext uri="{FF2B5EF4-FFF2-40B4-BE49-F238E27FC236}">
                <a16:creationId xmlns:a16="http://schemas.microsoft.com/office/drawing/2014/main" id="{29B89388-2276-758B-D672-35AF6B7EA6F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EB9AD36-F983-A540-BF8A-F8870FCAA85A}" type="slidenum">
              <a:rPr lang="it-IT" smtClean="0"/>
              <a:t>‹#›</a:t>
            </a:fld>
            <a:endParaRPr lang="it-IT"/>
          </a:p>
        </p:txBody>
      </p:sp>
    </p:spTree>
    <p:extLst>
      <p:ext uri="{BB962C8B-B14F-4D97-AF65-F5344CB8AC3E}">
        <p14:creationId xmlns:p14="http://schemas.microsoft.com/office/powerpoint/2010/main" val="130625301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emf"/><Relationship Id="rId1" Type="http://schemas.openxmlformats.org/officeDocument/2006/relationships/slideLayout" Target="../slideLayouts/slideLayout2.xml"/><Relationship Id="rId5" Type="http://schemas.openxmlformats.org/officeDocument/2006/relationships/image" Target="../media/image19.png"/><Relationship Id="rId4" Type="http://schemas.openxmlformats.org/officeDocument/2006/relationships/image" Target="../media/image18.png"/></Relationships>
</file>

<file path=ppt/slides/_rels/slide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emf"/><Relationship Id="rId1" Type="http://schemas.openxmlformats.org/officeDocument/2006/relationships/slideLayout" Target="../slideLayouts/slideLayout2.xml"/><Relationship Id="rId5" Type="http://schemas.openxmlformats.org/officeDocument/2006/relationships/image" Target="../media/image21.png"/><Relationship Id="rId4" Type="http://schemas.openxmlformats.org/officeDocument/2006/relationships/image" Target="../media/image20.png"/></Relationships>
</file>

<file path=ppt/slides/_rels/slide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emf"/><Relationship Id="rId1" Type="http://schemas.openxmlformats.org/officeDocument/2006/relationships/slideLayout" Target="../slideLayouts/slideLayout2.xml"/><Relationship Id="rId5" Type="http://schemas.openxmlformats.org/officeDocument/2006/relationships/image" Target="../media/image23.png"/><Relationship Id="rId4" Type="http://schemas.openxmlformats.org/officeDocument/2006/relationships/image" Target="../media/image22.png"/></Relationships>
</file>

<file path=ppt/slides/_rels/slide1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emf"/><Relationship Id="rId1" Type="http://schemas.openxmlformats.org/officeDocument/2006/relationships/slideLayout" Target="../slideLayouts/slideLayout2.xml"/><Relationship Id="rId5" Type="http://schemas.openxmlformats.org/officeDocument/2006/relationships/image" Target="../media/image25.png"/><Relationship Id="rId4" Type="http://schemas.openxmlformats.org/officeDocument/2006/relationships/image" Target="../media/image24.png"/></Relationships>
</file>

<file path=ppt/slides/_rels/slide1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emf"/><Relationship Id="rId1" Type="http://schemas.openxmlformats.org/officeDocument/2006/relationships/slideLayout" Target="../slideLayouts/slideLayout2.xml"/><Relationship Id="rId5" Type="http://schemas.openxmlformats.org/officeDocument/2006/relationships/image" Target="../media/image27.png"/><Relationship Id="rId4" Type="http://schemas.openxmlformats.org/officeDocument/2006/relationships/image" Target="../media/image26.png"/></Relationships>
</file>

<file path=ppt/slides/_rels/slide1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emf"/><Relationship Id="rId1" Type="http://schemas.openxmlformats.org/officeDocument/2006/relationships/slideLayout" Target="../slideLayouts/slideLayout2.xml"/><Relationship Id="rId4" Type="http://schemas.openxmlformats.org/officeDocument/2006/relationships/image" Target="../media/image28.png"/></Relationships>
</file>

<file path=ppt/slides/_rels/slide1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emf"/><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emf"/><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emf"/><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emf"/><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emf"/><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2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emf"/><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emf"/><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emf"/><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emf"/><Relationship Id="rId1" Type="http://schemas.openxmlformats.org/officeDocument/2006/relationships/slideLayout" Target="../slideLayouts/slideLayout2.xml"/><Relationship Id="rId4" Type="http://schemas.openxmlformats.org/officeDocument/2006/relationships/image" Target="../media/image29.png"/></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emf"/><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emf"/><Relationship Id="rId1" Type="http://schemas.openxmlformats.org/officeDocument/2006/relationships/slideLayout" Target="../slideLayouts/slideLayout2.xml"/><Relationship Id="rId5" Type="http://schemas.openxmlformats.org/officeDocument/2006/relationships/image" Target="../media/image7.png"/><Relationship Id="rId4" Type="http://schemas.openxmlformats.org/officeDocument/2006/relationships/image" Target="../media/image6.png"/></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emf"/><Relationship Id="rId1" Type="http://schemas.openxmlformats.org/officeDocument/2006/relationships/slideLayout" Target="../slideLayouts/slideLayout2.xml"/><Relationship Id="rId5" Type="http://schemas.openxmlformats.org/officeDocument/2006/relationships/image" Target="../media/image9.png"/><Relationship Id="rId4" Type="http://schemas.openxmlformats.org/officeDocument/2006/relationships/image" Target="../media/image8.png"/></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emf"/><Relationship Id="rId1" Type="http://schemas.openxmlformats.org/officeDocument/2006/relationships/slideLayout" Target="../slideLayouts/slideLayout2.xml"/><Relationship Id="rId5" Type="http://schemas.openxmlformats.org/officeDocument/2006/relationships/image" Target="../media/image11.png"/><Relationship Id="rId4" Type="http://schemas.openxmlformats.org/officeDocument/2006/relationships/image" Target="../media/image10.png"/></Relationships>
</file>

<file path=ppt/slides/_rels/slide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emf"/><Relationship Id="rId1" Type="http://schemas.openxmlformats.org/officeDocument/2006/relationships/slideLayout" Target="../slideLayouts/slideLayout2.xml"/><Relationship Id="rId5" Type="http://schemas.openxmlformats.org/officeDocument/2006/relationships/image" Target="../media/image13.png"/><Relationship Id="rId4" Type="http://schemas.openxmlformats.org/officeDocument/2006/relationships/image" Target="../media/image12.png"/></Relationships>
</file>

<file path=ppt/slides/_rels/slide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emf"/><Relationship Id="rId1" Type="http://schemas.openxmlformats.org/officeDocument/2006/relationships/slideLayout" Target="../slideLayouts/slideLayout2.xml"/><Relationship Id="rId5" Type="http://schemas.openxmlformats.org/officeDocument/2006/relationships/image" Target="../media/image15.png"/><Relationship Id="rId4" Type="http://schemas.openxmlformats.org/officeDocument/2006/relationships/image" Target="../media/image14.png"/></Relationships>
</file>

<file path=ppt/slides/_rels/slide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emf"/><Relationship Id="rId1" Type="http://schemas.openxmlformats.org/officeDocument/2006/relationships/slideLayout" Target="../slideLayouts/slideLayout2.xml"/><Relationship Id="rId5" Type="http://schemas.openxmlformats.org/officeDocument/2006/relationships/image" Target="../media/image17.png"/><Relationship Id="rId4" Type="http://schemas.openxmlformats.org/officeDocument/2006/relationships/image" Target="../media/image1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magine 2" descr="Immagine che contiene testo, schermata, logo, Carattere&#10;&#10;Descrizione generata automaticamente">
            <a:extLst>
              <a:ext uri="{FF2B5EF4-FFF2-40B4-BE49-F238E27FC236}">
                <a16:creationId xmlns:a16="http://schemas.microsoft.com/office/drawing/2014/main" id="{012A433C-A2BD-79A0-B30B-3F5ECB2621E1}"/>
              </a:ext>
            </a:extLst>
          </p:cNvPr>
          <p:cNvPicPr>
            <a:picLocks noChangeAspect="1"/>
          </p:cNvPicPr>
          <p:nvPr/>
        </p:nvPicPr>
        <p:blipFill>
          <a:blip r:embed="rId3"/>
          <a:stretch>
            <a:fillRect/>
          </a:stretch>
        </p:blipFill>
        <p:spPr>
          <a:xfrm>
            <a:off x="-1" y="0"/>
            <a:ext cx="12192000" cy="6858000"/>
          </a:xfrm>
          <a:prstGeom prst="rect">
            <a:avLst/>
          </a:prstGeom>
        </p:spPr>
      </p:pic>
      <p:sp>
        <p:nvSpPr>
          <p:cNvPr id="4" name="CasellaDiTesto 3">
            <a:extLst>
              <a:ext uri="{FF2B5EF4-FFF2-40B4-BE49-F238E27FC236}">
                <a16:creationId xmlns:a16="http://schemas.microsoft.com/office/drawing/2014/main" id="{FE56569E-7A55-874D-E80E-D61B58B725D1}"/>
              </a:ext>
            </a:extLst>
          </p:cNvPr>
          <p:cNvSpPr txBox="1"/>
          <p:nvPr/>
        </p:nvSpPr>
        <p:spPr>
          <a:xfrm>
            <a:off x="-1" y="924619"/>
            <a:ext cx="12192000" cy="523220"/>
          </a:xfrm>
          <a:prstGeom prst="rect">
            <a:avLst/>
          </a:prstGeom>
          <a:noFill/>
        </p:spPr>
        <p:txBody>
          <a:bodyPr wrap="square" rtlCol="0">
            <a:spAutoFit/>
          </a:bodyPr>
          <a:lstStyle/>
          <a:p>
            <a:pPr algn="ctr"/>
            <a:r>
              <a:rPr lang="it-IT" sz="2800" b="1" dirty="0">
                <a:solidFill>
                  <a:schemeClr val="bg1"/>
                </a:solidFill>
                <a:latin typeface="Montserrat" pitchFamily="2" charset="77"/>
              </a:rPr>
              <a:t>Sei un Dottorando, Ricercatore, Professore di Unipa ?</a:t>
            </a:r>
          </a:p>
        </p:txBody>
      </p:sp>
      <p:sp>
        <p:nvSpPr>
          <p:cNvPr id="2" name="TextBox 1">
            <a:extLst>
              <a:ext uri="{FF2B5EF4-FFF2-40B4-BE49-F238E27FC236}">
                <a16:creationId xmlns:a16="http://schemas.microsoft.com/office/drawing/2014/main" id="{1A0B11FB-B189-134E-8C4F-07E1718F945E}"/>
              </a:ext>
            </a:extLst>
          </p:cNvPr>
          <p:cNvSpPr txBox="1"/>
          <p:nvPr/>
        </p:nvSpPr>
        <p:spPr>
          <a:xfrm>
            <a:off x="2423358" y="2906424"/>
            <a:ext cx="7290778" cy="830997"/>
          </a:xfrm>
          <a:prstGeom prst="rect">
            <a:avLst/>
          </a:prstGeom>
          <a:noFill/>
        </p:spPr>
        <p:txBody>
          <a:bodyPr wrap="none" rtlCol="0">
            <a:spAutoFit/>
          </a:bodyPr>
          <a:lstStyle/>
          <a:p>
            <a:r>
              <a:rPr lang="en-GB" sz="4800" b="1" noProof="1">
                <a:solidFill>
                  <a:schemeClr val="bg1"/>
                </a:solidFill>
                <a:latin typeface="Montserrat" pitchFamily="2" charset="77"/>
              </a:rPr>
              <a:t>Risposte al sondaggio</a:t>
            </a:r>
            <a:endParaRPr lang="en-GB" noProof="1"/>
          </a:p>
        </p:txBody>
      </p:sp>
      <p:sp>
        <p:nvSpPr>
          <p:cNvPr id="7" name="TextBox 6">
            <a:extLst>
              <a:ext uri="{FF2B5EF4-FFF2-40B4-BE49-F238E27FC236}">
                <a16:creationId xmlns:a16="http://schemas.microsoft.com/office/drawing/2014/main" id="{708B7D4E-C28F-EF4B-9B9C-BFC0B9E82F71}"/>
              </a:ext>
            </a:extLst>
          </p:cNvPr>
          <p:cNvSpPr txBox="1"/>
          <p:nvPr/>
        </p:nvSpPr>
        <p:spPr>
          <a:xfrm>
            <a:off x="914400" y="185310"/>
            <a:ext cx="10597773" cy="523220"/>
          </a:xfrm>
          <a:prstGeom prst="rect">
            <a:avLst/>
          </a:prstGeom>
          <a:noFill/>
        </p:spPr>
        <p:txBody>
          <a:bodyPr wrap="none" rtlCol="0">
            <a:spAutoFit/>
          </a:bodyPr>
          <a:lstStyle/>
          <a:p>
            <a:r>
              <a:rPr lang="en-GB" sz="2800" b="1" dirty="0">
                <a:solidFill>
                  <a:schemeClr val="bg1"/>
                </a:solidFill>
                <a:latin typeface="Montserrat" pitchFamily="2" charset="77"/>
              </a:rPr>
              <a:t>RICOGNIZIONE ESIGENZE FORMATIVE PER LA RICERCA</a:t>
            </a:r>
          </a:p>
        </p:txBody>
      </p:sp>
      <p:sp>
        <p:nvSpPr>
          <p:cNvPr id="8" name="TextBox 7">
            <a:extLst>
              <a:ext uri="{FF2B5EF4-FFF2-40B4-BE49-F238E27FC236}">
                <a16:creationId xmlns:a16="http://schemas.microsoft.com/office/drawing/2014/main" id="{196BFEDA-3FEA-D24A-92E1-AAC9F26FB876}"/>
              </a:ext>
            </a:extLst>
          </p:cNvPr>
          <p:cNvSpPr txBox="1"/>
          <p:nvPr/>
        </p:nvSpPr>
        <p:spPr>
          <a:xfrm>
            <a:off x="2530258" y="-501041"/>
            <a:ext cx="184731" cy="369332"/>
          </a:xfrm>
          <a:prstGeom prst="rect">
            <a:avLst/>
          </a:prstGeom>
          <a:noFill/>
        </p:spPr>
        <p:txBody>
          <a:bodyPr wrap="none" rtlCol="0">
            <a:spAutoFit/>
          </a:bodyPr>
          <a:lstStyle/>
          <a:p>
            <a:endParaRPr lang="en-GB" dirty="0"/>
          </a:p>
        </p:txBody>
      </p:sp>
    </p:spTree>
    <p:extLst>
      <p:ext uri="{BB962C8B-B14F-4D97-AF65-F5344CB8AC3E}">
        <p14:creationId xmlns:p14="http://schemas.microsoft.com/office/powerpoint/2010/main" val="215129275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magine 5">
            <a:extLst>
              <a:ext uri="{FF2B5EF4-FFF2-40B4-BE49-F238E27FC236}">
                <a16:creationId xmlns:a16="http://schemas.microsoft.com/office/drawing/2014/main" id="{E54F6DC5-A96E-3EBF-B01B-482F00E3F296}"/>
              </a:ext>
            </a:extLst>
          </p:cNvPr>
          <p:cNvPicPr>
            <a:picLocks noChangeAspect="1"/>
          </p:cNvPicPr>
          <p:nvPr/>
        </p:nvPicPr>
        <p:blipFill>
          <a:blip r:embed="rId2"/>
          <a:stretch>
            <a:fillRect/>
          </a:stretch>
        </p:blipFill>
        <p:spPr>
          <a:xfrm>
            <a:off x="0" y="0"/>
            <a:ext cx="12192000" cy="239843"/>
          </a:xfrm>
          <a:prstGeom prst="rect">
            <a:avLst/>
          </a:prstGeom>
        </p:spPr>
      </p:pic>
      <p:pic>
        <p:nvPicPr>
          <p:cNvPr id="14" name="Immagine 13">
            <a:extLst>
              <a:ext uri="{FF2B5EF4-FFF2-40B4-BE49-F238E27FC236}">
                <a16:creationId xmlns:a16="http://schemas.microsoft.com/office/drawing/2014/main" id="{73E56AC2-E5E5-1385-4C09-35649E53BB33}"/>
              </a:ext>
            </a:extLst>
          </p:cNvPr>
          <p:cNvPicPr>
            <a:picLocks noChangeAspect="1"/>
          </p:cNvPicPr>
          <p:nvPr/>
        </p:nvPicPr>
        <p:blipFill>
          <a:blip r:embed="rId3"/>
          <a:stretch>
            <a:fillRect/>
          </a:stretch>
        </p:blipFill>
        <p:spPr>
          <a:xfrm>
            <a:off x="0" y="6244273"/>
            <a:ext cx="12192000" cy="685799"/>
          </a:xfrm>
          <a:prstGeom prst="rect">
            <a:avLst/>
          </a:prstGeom>
        </p:spPr>
      </p:pic>
      <p:pic>
        <p:nvPicPr>
          <p:cNvPr id="3" name="Picture 2" descr="A blue orange and orange pie chart&#10;&#10;Description automatically generated">
            <a:extLst>
              <a:ext uri="{FF2B5EF4-FFF2-40B4-BE49-F238E27FC236}">
                <a16:creationId xmlns:a16="http://schemas.microsoft.com/office/drawing/2014/main" id="{497B8003-F6CE-5F44-AC9C-74438614E34A}"/>
              </a:ext>
            </a:extLst>
          </p:cNvPr>
          <p:cNvPicPr>
            <a:picLocks noChangeAspect="1"/>
          </p:cNvPicPr>
          <p:nvPr/>
        </p:nvPicPr>
        <p:blipFill>
          <a:blip r:embed="rId4"/>
          <a:stretch>
            <a:fillRect/>
          </a:stretch>
        </p:blipFill>
        <p:spPr>
          <a:xfrm>
            <a:off x="663879" y="859146"/>
            <a:ext cx="7524506" cy="2371003"/>
          </a:xfrm>
          <a:prstGeom prst="rect">
            <a:avLst/>
          </a:prstGeom>
        </p:spPr>
      </p:pic>
      <p:pic>
        <p:nvPicPr>
          <p:cNvPr id="5" name="Picture 4" descr="A blue and orange circle with text&#10;&#10;Description automatically generated">
            <a:extLst>
              <a:ext uri="{FF2B5EF4-FFF2-40B4-BE49-F238E27FC236}">
                <a16:creationId xmlns:a16="http://schemas.microsoft.com/office/drawing/2014/main" id="{83EBEA6F-D6FE-0740-952A-C71C0923E4EE}"/>
              </a:ext>
            </a:extLst>
          </p:cNvPr>
          <p:cNvPicPr>
            <a:picLocks noChangeAspect="1"/>
          </p:cNvPicPr>
          <p:nvPr/>
        </p:nvPicPr>
        <p:blipFill>
          <a:blip r:embed="rId5"/>
          <a:stretch>
            <a:fillRect/>
          </a:stretch>
        </p:blipFill>
        <p:spPr>
          <a:xfrm>
            <a:off x="450937" y="3460461"/>
            <a:ext cx="8318151" cy="2475157"/>
          </a:xfrm>
          <a:prstGeom prst="rect">
            <a:avLst/>
          </a:prstGeom>
        </p:spPr>
      </p:pic>
    </p:spTree>
    <p:extLst>
      <p:ext uri="{BB962C8B-B14F-4D97-AF65-F5344CB8AC3E}">
        <p14:creationId xmlns:p14="http://schemas.microsoft.com/office/powerpoint/2010/main" val="168337671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magine 5">
            <a:extLst>
              <a:ext uri="{FF2B5EF4-FFF2-40B4-BE49-F238E27FC236}">
                <a16:creationId xmlns:a16="http://schemas.microsoft.com/office/drawing/2014/main" id="{E54F6DC5-A96E-3EBF-B01B-482F00E3F296}"/>
              </a:ext>
            </a:extLst>
          </p:cNvPr>
          <p:cNvPicPr>
            <a:picLocks noChangeAspect="1"/>
          </p:cNvPicPr>
          <p:nvPr/>
        </p:nvPicPr>
        <p:blipFill>
          <a:blip r:embed="rId2"/>
          <a:stretch>
            <a:fillRect/>
          </a:stretch>
        </p:blipFill>
        <p:spPr>
          <a:xfrm>
            <a:off x="0" y="0"/>
            <a:ext cx="12192000" cy="239843"/>
          </a:xfrm>
          <a:prstGeom prst="rect">
            <a:avLst/>
          </a:prstGeom>
        </p:spPr>
      </p:pic>
      <p:pic>
        <p:nvPicPr>
          <p:cNvPr id="14" name="Immagine 13">
            <a:extLst>
              <a:ext uri="{FF2B5EF4-FFF2-40B4-BE49-F238E27FC236}">
                <a16:creationId xmlns:a16="http://schemas.microsoft.com/office/drawing/2014/main" id="{73E56AC2-E5E5-1385-4C09-35649E53BB33}"/>
              </a:ext>
            </a:extLst>
          </p:cNvPr>
          <p:cNvPicPr>
            <a:picLocks noChangeAspect="1"/>
          </p:cNvPicPr>
          <p:nvPr/>
        </p:nvPicPr>
        <p:blipFill>
          <a:blip r:embed="rId3"/>
          <a:stretch>
            <a:fillRect/>
          </a:stretch>
        </p:blipFill>
        <p:spPr>
          <a:xfrm>
            <a:off x="0" y="6244273"/>
            <a:ext cx="12192000" cy="685799"/>
          </a:xfrm>
          <a:prstGeom prst="rect">
            <a:avLst/>
          </a:prstGeom>
        </p:spPr>
      </p:pic>
      <p:pic>
        <p:nvPicPr>
          <p:cNvPr id="5" name="Picture 4" descr="A screenshot of a computer&#10;&#10;Description automatically generated">
            <a:extLst>
              <a:ext uri="{FF2B5EF4-FFF2-40B4-BE49-F238E27FC236}">
                <a16:creationId xmlns:a16="http://schemas.microsoft.com/office/drawing/2014/main" id="{39510B04-88A6-0E4F-9551-7CB0035F341A}"/>
              </a:ext>
            </a:extLst>
          </p:cNvPr>
          <p:cNvPicPr>
            <a:picLocks noChangeAspect="1"/>
          </p:cNvPicPr>
          <p:nvPr/>
        </p:nvPicPr>
        <p:blipFill>
          <a:blip r:embed="rId4"/>
          <a:stretch>
            <a:fillRect/>
          </a:stretch>
        </p:blipFill>
        <p:spPr>
          <a:xfrm>
            <a:off x="653093" y="3472843"/>
            <a:ext cx="7203971" cy="2473891"/>
          </a:xfrm>
          <a:prstGeom prst="rect">
            <a:avLst/>
          </a:prstGeom>
        </p:spPr>
      </p:pic>
      <p:pic>
        <p:nvPicPr>
          <p:cNvPr id="8" name="Picture 7" descr="A screenshot of a white background&#10;&#10;Description automatically generated">
            <a:extLst>
              <a:ext uri="{FF2B5EF4-FFF2-40B4-BE49-F238E27FC236}">
                <a16:creationId xmlns:a16="http://schemas.microsoft.com/office/drawing/2014/main" id="{522B508A-FC4A-CD42-A980-BC16183424AD}"/>
              </a:ext>
            </a:extLst>
          </p:cNvPr>
          <p:cNvPicPr>
            <a:picLocks noChangeAspect="1"/>
          </p:cNvPicPr>
          <p:nvPr/>
        </p:nvPicPr>
        <p:blipFill>
          <a:blip r:embed="rId5"/>
          <a:stretch>
            <a:fillRect/>
          </a:stretch>
        </p:blipFill>
        <p:spPr>
          <a:xfrm>
            <a:off x="540358" y="708795"/>
            <a:ext cx="6959072" cy="2473890"/>
          </a:xfrm>
          <a:prstGeom prst="rect">
            <a:avLst/>
          </a:prstGeom>
        </p:spPr>
      </p:pic>
    </p:spTree>
    <p:extLst>
      <p:ext uri="{BB962C8B-B14F-4D97-AF65-F5344CB8AC3E}">
        <p14:creationId xmlns:p14="http://schemas.microsoft.com/office/powerpoint/2010/main" val="311623376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magine 5">
            <a:extLst>
              <a:ext uri="{FF2B5EF4-FFF2-40B4-BE49-F238E27FC236}">
                <a16:creationId xmlns:a16="http://schemas.microsoft.com/office/drawing/2014/main" id="{E54F6DC5-A96E-3EBF-B01B-482F00E3F296}"/>
              </a:ext>
            </a:extLst>
          </p:cNvPr>
          <p:cNvPicPr>
            <a:picLocks noChangeAspect="1"/>
          </p:cNvPicPr>
          <p:nvPr/>
        </p:nvPicPr>
        <p:blipFill>
          <a:blip r:embed="rId2"/>
          <a:stretch>
            <a:fillRect/>
          </a:stretch>
        </p:blipFill>
        <p:spPr>
          <a:xfrm>
            <a:off x="0" y="0"/>
            <a:ext cx="12192000" cy="239843"/>
          </a:xfrm>
          <a:prstGeom prst="rect">
            <a:avLst/>
          </a:prstGeom>
        </p:spPr>
      </p:pic>
      <p:pic>
        <p:nvPicPr>
          <p:cNvPr id="14" name="Immagine 13">
            <a:extLst>
              <a:ext uri="{FF2B5EF4-FFF2-40B4-BE49-F238E27FC236}">
                <a16:creationId xmlns:a16="http://schemas.microsoft.com/office/drawing/2014/main" id="{73E56AC2-E5E5-1385-4C09-35649E53BB33}"/>
              </a:ext>
            </a:extLst>
          </p:cNvPr>
          <p:cNvPicPr>
            <a:picLocks noChangeAspect="1"/>
          </p:cNvPicPr>
          <p:nvPr/>
        </p:nvPicPr>
        <p:blipFill>
          <a:blip r:embed="rId3"/>
          <a:stretch>
            <a:fillRect/>
          </a:stretch>
        </p:blipFill>
        <p:spPr>
          <a:xfrm>
            <a:off x="0" y="6244273"/>
            <a:ext cx="12192000" cy="685799"/>
          </a:xfrm>
          <a:prstGeom prst="rect">
            <a:avLst/>
          </a:prstGeom>
        </p:spPr>
      </p:pic>
      <p:pic>
        <p:nvPicPr>
          <p:cNvPr id="3" name="Picture 2" descr="A screenshot of a computer&#10;&#10;Description automatically generated">
            <a:extLst>
              <a:ext uri="{FF2B5EF4-FFF2-40B4-BE49-F238E27FC236}">
                <a16:creationId xmlns:a16="http://schemas.microsoft.com/office/drawing/2014/main" id="{C14A13BF-8284-2E4C-927C-F6B76379726E}"/>
              </a:ext>
            </a:extLst>
          </p:cNvPr>
          <p:cNvPicPr>
            <a:picLocks noChangeAspect="1"/>
          </p:cNvPicPr>
          <p:nvPr/>
        </p:nvPicPr>
        <p:blipFill>
          <a:blip r:embed="rId4"/>
          <a:stretch>
            <a:fillRect/>
          </a:stretch>
        </p:blipFill>
        <p:spPr>
          <a:xfrm>
            <a:off x="556778" y="3496674"/>
            <a:ext cx="7397250" cy="2432519"/>
          </a:xfrm>
          <a:prstGeom prst="rect">
            <a:avLst/>
          </a:prstGeom>
        </p:spPr>
      </p:pic>
      <p:pic>
        <p:nvPicPr>
          <p:cNvPr id="5" name="Picture 4" descr="A close-up of a person's face&#10;&#10;Description automatically generated">
            <a:extLst>
              <a:ext uri="{FF2B5EF4-FFF2-40B4-BE49-F238E27FC236}">
                <a16:creationId xmlns:a16="http://schemas.microsoft.com/office/drawing/2014/main" id="{ADFF8819-BB25-C04D-B4B8-E4B7756807E2}"/>
              </a:ext>
            </a:extLst>
          </p:cNvPr>
          <p:cNvPicPr>
            <a:picLocks noChangeAspect="1"/>
          </p:cNvPicPr>
          <p:nvPr/>
        </p:nvPicPr>
        <p:blipFill>
          <a:blip r:embed="rId5"/>
          <a:stretch>
            <a:fillRect/>
          </a:stretch>
        </p:blipFill>
        <p:spPr>
          <a:xfrm>
            <a:off x="494148" y="761152"/>
            <a:ext cx="7815965" cy="2432519"/>
          </a:xfrm>
          <a:prstGeom prst="rect">
            <a:avLst/>
          </a:prstGeom>
        </p:spPr>
      </p:pic>
    </p:spTree>
    <p:extLst>
      <p:ext uri="{BB962C8B-B14F-4D97-AF65-F5344CB8AC3E}">
        <p14:creationId xmlns:p14="http://schemas.microsoft.com/office/powerpoint/2010/main" val="143325247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magine 5">
            <a:extLst>
              <a:ext uri="{FF2B5EF4-FFF2-40B4-BE49-F238E27FC236}">
                <a16:creationId xmlns:a16="http://schemas.microsoft.com/office/drawing/2014/main" id="{E54F6DC5-A96E-3EBF-B01B-482F00E3F296}"/>
              </a:ext>
            </a:extLst>
          </p:cNvPr>
          <p:cNvPicPr>
            <a:picLocks noChangeAspect="1"/>
          </p:cNvPicPr>
          <p:nvPr/>
        </p:nvPicPr>
        <p:blipFill>
          <a:blip r:embed="rId2"/>
          <a:stretch>
            <a:fillRect/>
          </a:stretch>
        </p:blipFill>
        <p:spPr>
          <a:xfrm>
            <a:off x="0" y="0"/>
            <a:ext cx="12192000" cy="239843"/>
          </a:xfrm>
          <a:prstGeom prst="rect">
            <a:avLst/>
          </a:prstGeom>
        </p:spPr>
      </p:pic>
      <p:pic>
        <p:nvPicPr>
          <p:cNvPr id="14" name="Immagine 13">
            <a:extLst>
              <a:ext uri="{FF2B5EF4-FFF2-40B4-BE49-F238E27FC236}">
                <a16:creationId xmlns:a16="http://schemas.microsoft.com/office/drawing/2014/main" id="{73E56AC2-E5E5-1385-4C09-35649E53BB33}"/>
              </a:ext>
            </a:extLst>
          </p:cNvPr>
          <p:cNvPicPr>
            <a:picLocks noChangeAspect="1"/>
          </p:cNvPicPr>
          <p:nvPr/>
        </p:nvPicPr>
        <p:blipFill>
          <a:blip r:embed="rId3"/>
          <a:stretch>
            <a:fillRect/>
          </a:stretch>
        </p:blipFill>
        <p:spPr>
          <a:xfrm>
            <a:off x="0" y="6244273"/>
            <a:ext cx="12192000" cy="685799"/>
          </a:xfrm>
          <a:prstGeom prst="rect">
            <a:avLst/>
          </a:prstGeom>
        </p:spPr>
      </p:pic>
      <p:pic>
        <p:nvPicPr>
          <p:cNvPr id="3" name="Picture 2" descr="A screenshot of a white background&#10;&#10;Description automatically generated">
            <a:extLst>
              <a:ext uri="{FF2B5EF4-FFF2-40B4-BE49-F238E27FC236}">
                <a16:creationId xmlns:a16="http://schemas.microsoft.com/office/drawing/2014/main" id="{35E4A0DF-A322-6746-8AA9-58B39C00E0DD}"/>
              </a:ext>
            </a:extLst>
          </p:cNvPr>
          <p:cNvPicPr>
            <a:picLocks noChangeAspect="1"/>
          </p:cNvPicPr>
          <p:nvPr/>
        </p:nvPicPr>
        <p:blipFill>
          <a:blip r:embed="rId4"/>
          <a:stretch>
            <a:fillRect/>
          </a:stretch>
        </p:blipFill>
        <p:spPr>
          <a:xfrm>
            <a:off x="545839" y="3541671"/>
            <a:ext cx="7532052" cy="2402987"/>
          </a:xfrm>
          <a:prstGeom prst="rect">
            <a:avLst/>
          </a:prstGeom>
        </p:spPr>
      </p:pic>
      <p:pic>
        <p:nvPicPr>
          <p:cNvPr id="5" name="Picture 4" descr="A blue and orange pie chart&#10;&#10;Description automatically generated">
            <a:extLst>
              <a:ext uri="{FF2B5EF4-FFF2-40B4-BE49-F238E27FC236}">
                <a16:creationId xmlns:a16="http://schemas.microsoft.com/office/drawing/2014/main" id="{CCF65076-FA59-5442-B86C-8F0323375931}"/>
              </a:ext>
            </a:extLst>
          </p:cNvPr>
          <p:cNvPicPr>
            <a:picLocks noChangeAspect="1"/>
          </p:cNvPicPr>
          <p:nvPr/>
        </p:nvPicPr>
        <p:blipFill>
          <a:blip r:embed="rId5"/>
          <a:stretch>
            <a:fillRect/>
          </a:stretch>
        </p:blipFill>
        <p:spPr>
          <a:xfrm>
            <a:off x="818975" y="839070"/>
            <a:ext cx="7647601" cy="2402987"/>
          </a:xfrm>
          <a:prstGeom prst="rect">
            <a:avLst/>
          </a:prstGeom>
        </p:spPr>
      </p:pic>
    </p:spTree>
    <p:extLst>
      <p:ext uri="{BB962C8B-B14F-4D97-AF65-F5344CB8AC3E}">
        <p14:creationId xmlns:p14="http://schemas.microsoft.com/office/powerpoint/2010/main" val="410853266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magine 5">
            <a:extLst>
              <a:ext uri="{FF2B5EF4-FFF2-40B4-BE49-F238E27FC236}">
                <a16:creationId xmlns:a16="http://schemas.microsoft.com/office/drawing/2014/main" id="{E54F6DC5-A96E-3EBF-B01B-482F00E3F296}"/>
              </a:ext>
            </a:extLst>
          </p:cNvPr>
          <p:cNvPicPr>
            <a:picLocks noChangeAspect="1"/>
          </p:cNvPicPr>
          <p:nvPr/>
        </p:nvPicPr>
        <p:blipFill>
          <a:blip r:embed="rId2"/>
          <a:stretch>
            <a:fillRect/>
          </a:stretch>
        </p:blipFill>
        <p:spPr>
          <a:xfrm>
            <a:off x="0" y="0"/>
            <a:ext cx="12192000" cy="239843"/>
          </a:xfrm>
          <a:prstGeom prst="rect">
            <a:avLst/>
          </a:prstGeom>
        </p:spPr>
      </p:pic>
      <p:pic>
        <p:nvPicPr>
          <p:cNvPr id="14" name="Immagine 13">
            <a:extLst>
              <a:ext uri="{FF2B5EF4-FFF2-40B4-BE49-F238E27FC236}">
                <a16:creationId xmlns:a16="http://schemas.microsoft.com/office/drawing/2014/main" id="{73E56AC2-E5E5-1385-4C09-35649E53BB33}"/>
              </a:ext>
            </a:extLst>
          </p:cNvPr>
          <p:cNvPicPr>
            <a:picLocks noChangeAspect="1"/>
          </p:cNvPicPr>
          <p:nvPr/>
        </p:nvPicPr>
        <p:blipFill>
          <a:blip r:embed="rId3"/>
          <a:stretch>
            <a:fillRect/>
          </a:stretch>
        </p:blipFill>
        <p:spPr>
          <a:xfrm>
            <a:off x="0" y="6244273"/>
            <a:ext cx="12192000" cy="685799"/>
          </a:xfrm>
          <a:prstGeom prst="rect">
            <a:avLst/>
          </a:prstGeom>
        </p:spPr>
      </p:pic>
      <p:pic>
        <p:nvPicPr>
          <p:cNvPr id="5" name="Picture 4" descr="A screenshot of a graph&#10;&#10;Description automatically generated">
            <a:extLst>
              <a:ext uri="{FF2B5EF4-FFF2-40B4-BE49-F238E27FC236}">
                <a16:creationId xmlns:a16="http://schemas.microsoft.com/office/drawing/2014/main" id="{A69F9A6C-3273-9C4A-A914-8BD1A144E1C6}"/>
              </a:ext>
            </a:extLst>
          </p:cNvPr>
          <p:cNvPicPr>
            <a:picLocks noChangeAspect="1"/>
          </p:cNvPicPr>
          <p:nvPr/>
        </p:nvPicPr>
        <p:blipFill>
          <a:blip r:embed="rId4"/>
          <a:stretch>
            <a:fillRect/>
          </a:stretch>
        </p:blipFill>
        <p:spPr>
          <a:xfrm>
            <a:off x="777790" y="3558482"/>
            <a:ext cx="7385089" cy="2455252"/>
          </a:xfrm>
          <a:prstGeom prst="rect">
            <a:avLst/>
          </a:prstGeom>
        </p:spPr>
      </p:pic>
      <p:pic>
        <p:nvPicPr>
          <p:cNvPr id="10" name="Picture 9" descr="A close-up of a logo&#10;&#10;Description automatically generated">
            <a:extLst>
              <a:ext uri="{FF2B5EF4-FFF2-40B4-BE49-F238E27FC236}">
                <a16:creationId xmlns:a16="http://schemas.microsoft.com/office/drawing/2014/main" id="{C370B648-585D-5D40-A0E3-B3068F659DCE}"/>
              </a:ext>
            </a:extLst>
          </p:cNvPr>
          <p:cNvPicPr>
            <a:picLocks noChangeAspect="1"/>
          </p:cNvPicPr>
          <p:nvPr/>
        </p:nvPicPr>
        <p:blipFill>
          <a:blip r:embed="rId5"/>
          <a:stretch>
            <a:fillRect/>
          </a:stretch>
        </p:blipFill>
        <p:spPr>
          <a:xfrm>
            <a:off x="607076" y="700921"/>
            <a:ext cx="7726519" cy="2462952"/>
          </a:xfrm>
          <a:prstGeom prst="rect">
            <a:avLst/>
          </a:prstGeom>
        </p:spPr>
      </p:pic>
    </p:spTree>
    <p:extLst>
      <p:ext uri="{BB962C8B-B14F-4D97-AF65-F5344CB8AC3E}">
        <p14:creationId xmlns:p14="http://schemas.microsoft.com/office/powerpoint/2010/main" val="302961523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magine 5">
            <a:extLst>
              <a:ext uri="{FF2B5EF4-FFF2-40B4-BE49-F238E27FC236}">
                <a16:creationId xmlns:a16="http://schemas.microsoft.com/office/drawing/2014/main" id="{E54F6DC5-A96E-3EBF-B01B-482F00E3F296}"/>
              </a:ext>
            </a:extLst>
          </p:cNvPr>
          <p:cNvPicPr>
            <a:picLocks noChangeAspect="1"/>
          </p:cNvPicPr>
          <p:nvPr/>
        </p:nvPicPr>
        <p:blipFill>
          <a:blip r:embed="rId2"/>
          <a:stretch>
            <a:fillRect/>
          </a:stretch>
        </p:blipFill>
        <p:spPr>
          <a:xfrm>
            <a:off x="0" y="0"/>
            <a:ext cx="12192000" cy="239843"/>
          </a:xfrm>
          <a:prstGeom prst="rect">
            <a:avLst/>
          </a:prstGeom>
        </p:spPr>
      </p:pic>
      <p:pic>
        <p:nvPicPr>
          <p:cNvPr id="14" name="Immagine 13">
            <a:extLst>
              <a:ext uri="{FF2B5EF4-FFF2-40B4-BE49-F238E27FC236}">
                <a16:creationId xmlns:a16="http://schemas.microsoft.com/office/drawing/2014/main" id="{73E56AC2-E5E5-1385-4C09-35649E53BB33}"/>
              </a:ext>
            </a:extLst>
          </p:cNvPr>
          <p:cNvPicPr>
            <a:picLocks noChangeAspect="1"/>
          </p:cNvPicPr>
          <p:nvPr/>
        </p:nvPicPr>
        <p:blipFill>
          <a:blip r:embed="rId3"/>
          <a:stretch>
            <a:fillRect/>
          </a:stretch>
        </p:blipFill>
        <p:spPr>
          <a:xfrm>
            <a:off x="0" y="6244273"/>
            <a:ext cx="12192000" cy="685799"/>
          </a:xfrm>
          <a:prstGeom prst="rect">
            <a:avLst/>
          </a:prstGeom>
        </p:spPr>
      </p:pic>
      <p:pic>
        <p:nvPicPr>
          <p:cNvPr id="5" name="Picture 4" descr="A screenshot of a white background&#10;&#10;Description automatically generated">
            <a:extLst>
              <a:ext uri="{FF2B5EF4-FFF2-40B4-BE49-F238E27FC236}">
                <a16:creationId xmlns:a16="http://schemas.microsoft.com/office/drawing/2014/main" id="{FA542DA6-AEEF-8B4F-8F42-9D4FC874FC67}"/>
              </a:ext>
            </a:extLst>
          </p:cNvPr>
          <p:cNvPicPr>
            <a:picLocks noChangeAspect="1"/>
          </p:cNvPicPr>
          <p:nvPr/>
        </p:nvPicPr>
        <p:blipFill>
          <a:blip r:embed="rId4"/>
          <a:stretch>
            <a:fillRect/>
          </a:stretch>
        </p:blipFill>
        <p:spPr>
          <a:xfrm>
            <a:off x="476982" y="566044"/>
            <a:ext cx="6957148" cy="2325619"/>
          </a:xfrm>
          <a:prstGeom prst="rect">
            <a:avLst/>
          </a:prstGeom>
        </p:spPr>
      </p:pic>
    </p:spTree>
    <p:extLst>
      <p:ext uri="{BB962C8B-B14F-4D97-AF65-F5344CB8AC3E}">
        <p14:creationId xmlns:p14="http://schemas.microsoft.com/office/powerpoint/2010/main" val="412836702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magine 5">
            <a:extLst>
              <a:ext uri="{FF2B5EF4-FFF2-40B4-BE49-F238E27FC236}">
                <a16:creationId xmlns:a16="http://schemas.microsoft.com/office/drawing/2014/main" id="{E54F6DC5-A96E-3EBF-B01B-482F00E3F296}"/>
              </a:ext>
            </a:extLst>
          </p:cNvPr>
          <p:cNvPicPr>
            <a:picLocks noChangeAspect="1"/>
          </p:cNvPicPr>
          <p:nvPr/>
        </p:nvPicPr>
        <p:blipFill>
          <a:blip r:embed="rId2"/>
          <a:stretch>
            <a:fillRect/>
          </a:stretch>
        </p:blipFill>
        <p:spPr>
          <a:xfrm>
            <a:off x="0" y="0"/>
            <a:ext cx="12192000" cy="239843"/>
          </a:xfrm>
          <a:prstGeom prst="rect">
            <a:avLst/>
          </a:prstGeom>
        </p:spPr>
      </p:pic>
      <p:pic>
        <p:nvPicPr>
          <p:cNvPr id="14" name="Immagine 13">
            <a:extLst>
              <a:ext uri="{FF2B5EF4-FFF2-40B4-BE49-F238E27FC236}">
                <a16:creationId xmlns:a16="http://schemas.microsoft.com/office/drawing/2014/main" id="{73E56AC2-E5E5-1385-4C09-35649E53BB33}"/>
              </a:ext>
            </a:extLst>
          </p:cNvPr>
          <p:cNvPicPr>
            <a:picLocks noChangeAspect="1"/>
          </p:cNvPicPr>
          <p:nvPr/>
        </p:nvPicPr>
        <p:blipFill>
          <a:blip r:embed="rId3"/>
          <a:stretch>
            <a:fillRect/>
          </a:stretch>
        </p:blipFill>
        <p:spPr>
          <a:xfrm>
            <a:off x="0" y="6244273"/>
            <a:ext cx="12192000" cy="685799"/>
          </a:xfrm>
          <a:prstGeom prst="rect">
            <a:avLst/>
          </a:prstGeom>
        </p:spPr>
      </p:pic>
      <p:sp>
        <p:nvSpPr>
          <p:cNvPr id="2" name="TextBox 1">
            <a:extLst>
              <a:ext uri="{FF2B5EF4-FFF2-40B4-BE49-F238E27FC236}">
                <a16:creationId xmlns:a16="http://schemas.microsoft.com/office/drawing/2014/main" id="{2BE4C038-9283-CA41-B918-F91B16B9174A}"/>
              </a:ext>
            </a:extLst>
          </p:cNvPr>
          <p:cNvSpPr txBox="1"/>
          <p:nvPr/>
        </p:nvSpPr>
        <p:spPr>
          <a:xfrm>
            <a:off x="584548" y="613775"/>
            <a:ext cx="11022904" cy="4801314"/>
          </a:xfrm>
          <a:prstGeom prst="rect">
            <a:avLst/>
          </a:prstGeom>
          <a:noFill/>
        </p:spPr>
        <p:txBody>
          <a:bodyPr wrap="square" rtlCol="0">
            <a:spAutoFit/>
          </a:bodyPr>
          <a:lstStyle/>
          <a:p>
            <a:pPr marL="285750" indent="-285750">
              <a:buFont typeface="Arial" panose="020B0604020202020204" pitchFamily="34" charset="0"/>
              <a:buChar char="•"/>
            </a:pPr>
            <a:r>
              <a:rPr lang="en-GB" b="0" i="0" dirty="0" err="1">
                <a:solidFill>
                  <a:srgbClr val="212121"/>
                </a:solidFill>
                <a:effectLst/>
                <a:latin typeface="Segoe UI" panose="020B0502040204020203" pitchFamily="34" charset="0"/>
              </a:rPr>
              <a:t>Congruenza</a:t>
            </a:r>
            <a:r>
              <a:rPr lang="en-GB" b="0" i="0" dirty="0">
                <a:solidFill>
                  <a:srgbClr val="212121"/>
                </a:solidFill>
                <a:effectLst/>
                <a:latin typeface="Segoe UI" panose="020B0502040204020203" pitchFamily="34" charset="0"/>
              </a:rPr>
              <a:t> </a:t>
            </a:r>
            <a:r>
              <a:rPr lang="en-GB" b="0" i="0" dirty="0" err="1">
                <a:solidFill>
                  <a:srgbClr val="212121"/>
                </a:solidFill>
                <a:effectLst/>
                <a:latin typeface="Segoe UI" panose="020B0502040204020203" pitchFamily="34" charset="0"/>
              </a:rPr>
              <a:t>tra</a:t>
            </a:r>
            <a:r>
              <a:rPr lang="en-GB" b="0" i="0" dirty="0">
                <a:solidFill>
                  <a:srgbClr val="212121"/>
                </a:solidFill>
                <a:effectLst/>
                <a:latin typeface="Segoe UI" panose="020B0502040204020203" pitchFamily="34" charset="0"/>
              </a:rPr>
              <a:t> </a:t>
            </a:r>
            <a:r>
              <a:rPr lang="en-GB" b="0" i="0" dirty="0" err="1">
                <a:solidFill>
                  <a:srgbClr val="212121"/>
                </a:solidFill>
                <a:effectLst/>
                <a:latin typeface="Segoe UI" panose="020B0502040204020203" pitchFamily="34" charset="0"/>
              </a:rPr>
              <a:t>finanziamenti</a:t>
            </a:r>
            <a:r>
              <a:rPr lang="en-GB" b="0" i="0" dirty="0">
                <a:solidFill>
                  <a:srgbClr val="212121"/>
                </a:solidFill>
                <a:effectLst/>
                <a:latin typeface="Segoe UI" panose="020B0502040204020203" pitchFamily="34" charset="0"/>
              </a:rPr>
              <a:t> </a:t>
            </a:r>
            <a:r>
              <a:rPr lang="en-GB" b="0" i="0" dirty="0" err="1">
                <a:solidFill>
                  <a:srgbClr val="212121"/>
                </a:solidFill>
                <a:effectLst/>
                <a:latin typeface="Segoe UI" panose="020B0502040204020203" pitchFamily="34" charset="0"/>
              </a:rPr>
              <a:t>ricevuti</a:t>
            </a:r>
            <a:r>
              <a:rPr lang="en-GB" b="0" i="0" dirty="0">
                <a:solidFill>
                  <a:srgbClr val="212121"/>
                </a:solidFill>
                <a:effectLst/>
                <a:latin typeface="Segoe UI" panose="020B0502040204020203" pitchFamily="34" charset="0"/>
              </a:rPr>
              <a:t>/</a:t>
            </a:r>
            <a:r>
              <a:rPr lang="en-GB" b="0" i="0" dirty="0" err="1">
                <a:solidFill>
                  <a:srgbClr val="212121"/>
                </a:solidFill>
                <a:effectLst/>
                <a:latin typeface="Segoe UI" panose="020B0502040204020203" pitchFamily="34" charset="0"/>
              </a:rPr>
              <a:t>spesi</a:t>
            </a:r>
            <a:r>
              <a:rPr lang="en-GB" b="0" i="0" dirty="0">
                <a:solidFill>
                  <a:srgbClr val="212121"/>
                </a:solidFill>
                <a:effectLst/>
                <a:latin typeface="Segoe UI" panose="020B0502040204020203" pitchFamily="34" charset="0"/>
              </a:rPr>
              <a:t> e </a:t>
            </a:r>
            <a:r>
              <a:rPr lang="en-GB" b="0" i="0" dirty="0" err="1">
                <a:solidFill>
                  <a:srgbClr val="212121"/>
                </a:solidFill>
                <a:effectLst/>
                <a:latin typeface="Segoe UI" panose="020B0502040204020203" pitchFamily="34" charset="0"/>
              </a:rPr>
              <a:t>produzione</a:t>
            </a:r>
            <a:r>
              <a:rPr lang="en-GB" b="0" i="0" dirty="0">
                <a:solidFill>
                  <a:srgbClr val="212121"/>
                </a:solidFill>
                <a:effectLst/>
                <a:latin typeface="Segoe UI" panose="020B0502040204020203" pitchFamily="34" charset="0"/>
              </a:rPr>
              <a:t> </a:t>
            </a:r>
            <a:r>
              <a:rPr lang="en-GB" b="0" i="0" dirty="0" err="1">
                <a:solidFill>
                  <a:srgbClr val="212121"/>
                </a:solidFill>
                <a:effectLst/>
                <a:latin typeface="Segoe UI" panose="020B0502040204020203" pitchFamily="34" charset="0"/>
              </a:rPr>
              <a:t>scientifica</a:t>
            </a:r>
            <a:endParaRPr lang="en-GB" b="0" i="0" dirty="0">
              <a:solidFill>
                <a:srgbClr val="212121"/>
              </a:solidFill>
              <a:effectLst/>
              <a:latin typeface="Segoe UI" panose="020B0502040204020203" pitchFamily="34" charset="0"/>
            </a:endParaRPr>
          </a:p>
          <a:p>
            <a:pPr marL="285750" indent="-285750">
              <a:buFont typeface="Arial" panose="020B0604020202020204" pitchFamily="34" charset="0"/>
              <a:buChar char="•"/>
            </a:pPr>
            <a:r>
              <a:rPr lang="en-GB" b="0" i="0" dirty="0">
                <a:solidFill>
                  <a:srgbClr val="212121"/>
                </a:solidFill>
                <a:effectLst/>
                <a:latin typeface="Segoe UI" panose="020B0502040204020203" pitchFamily="34" charset="0"/>
              </a:rPr>
              <a:t>Whistleblowing e </a:t>
            </a:r>
            <a:r>
              <a:rPr lang="en-GB" b="0" i="0" dirty="0" err="1">
                <a:solidFill>
                  <a:srgbClr val="212121"/>
                </a:solidFill>
                <a:effectLst/>
                <a:latin typeface="Segoe UI" panose="020B0502040204020203" pitchFamily="34" charset="0"/>
              </a:rPr>
              <a:t>segnalazioni</a:t>
            </a:r>
            <a:r>
              <a:rPr lang="en-GB" b="0" i="0" dirty="0">
                <a:solidFill>
                  <a:srgbClr val="212121"/>
                </a:solidFill>
                <a:effectLst/>
                <a:latin typeface="Segoe UI" panose="020B0502040204020203" pitchFamily="34" charset="0"/>
              </a:rPr>
              <a:t> </a:t>
            </a:r>
            <a:r>
              <a:rPr lang="en-GB" b="0" i="0" dirty="0" err="1">
                <a:solidFill>
                  <a:srgbClr val="212121"/>
                </a:solidFill>
                <a:effectLst/>
                <a:latin typeface="Segoe UI" panose="020B0502040204020203" pitchFamily="34" charset="0"/>
              </a:rPr>
              <a:t>all'interno</a:t>
            </a:r>
            <a:r>
              <a:rPr lang="en-GB" b="0" i="0" dirty="0">
                <a:solidFill>
                  <a:srgbClr val="212121"/>
                </a:solidFill>
                <a:effectLst/>
                <a:latin typeface="Segoe UI" panose="020B0502040204020203" pitchFamily="34" charset="0"/>
              </a:rPr>
              <a:t> </a:t>
            </a:r>
            <a:r>
              <a:rPr lang="en-GB" b="0" i="0" dirty="0" err="1">
                <a:solidFill>
                  <a:srgbClr val="212121"/>
                </a:solidFill>
                <a:effectLst/>
                <a:latin typeface="Segoe UI" panose="020B0502040204020203" pitchFamily="34" charset="0"/>
              </a:rPr>
              <a:t>dell'Ateneo</a:t>
            </a:r>
            <a:endParaRPr lang="en-GB" b="0" i="0" dirty="0">
              <a:solidFill>
                <a:srgbClr val="212121"/>
              </a:solidFill>
              <a:effectLst/>
              <a:latin typeface="Segoe UI" panose="020B0502040204020203" pitchFamily="34" charset="0"/>
            </a:endParaRPr>
          </a:p>
          <a:p>
            <a:pPr marL="285750" indent="-285750">
              <a:buFont typeface="Arial" panose="020B0604020202020204" pitchFamily="34" charset="0"/>
              <a:buChar char="•"/>
            </a:pPr>
            <a:r>
              <a:rPr lang="en-GB" b="0" i="0" dirty="0" err="1">
                <a:solidFill>
                  <a:srgbClr val="212121"/>
                </a:solidFill>
                <a:effectLst/>
                <a:latin typeface="Segoe UI" panose="020B0502040204020203" pitchFamily="34" charset="0"/>
              </a:rPr>
              <a:t>Ringrazio</a:t>
            </a:r>
            <a:r>
              <a:rPr lang="en-GB" b="0" i="0" dirty="0">
                <a:solidFill>
                  <a:srgbClr val="212121"/>
                </a:solidFill>
                <a:effectLst/>
                <a:latin typeface="Segoe UI" panose="020B0502040204020203" pitchFamily="34" charset="0"/>
              </a:rPr>
              <a:t> </a:t>
            </a:r>
            <a:r>
              <a:rPr lang="en-GB" b="0" i="0" dirty="0" err="1">
                <a:solidFill>
                  <a:srgbClr val="212121"/>
                </a:solidFill>
                <a:effectLst/>
                <a:latin typeface="Segoe UI" panose="020B0502040204020203" pitchFamily="34" charset="0"/>
              </a:rPr>
              <a:t>molto</a:t>
            </a:r>
            <a:r>
              <a:rPr lang="en-GB" b="0" i="0" dirty="0">
                <a:solidFill>
                  <a:srgbClr val="212121"/>
                </a:solidFill>
                <a:effectLst/>
                <a:latin typeface="Segoe UI" panose="020B0502040204020203" pitchFamily="34" charset="0"/>
              </a:rPr>
              <a:t> per </a:t>
            </a:r>
            <a:r>
              <a:rPr lang="en-GB" b="0" i="0" dirty="0" err="1">
                <a:solidFill>
                  <a:srgbClr val="212121"/>
                </a:solidFill>
                <a:effectLst/>
                <a:latin typeface="Segoe UI" panose="020B0502040204020203" pitchFamily="34" charset="0"/>
              </a:rPr>
              <a:t>l'iniziativa</a:t>
            </a:r>
            <a:r>
              <a:rPr lang="en-GB" b="0" i="0" dirty="0">
                <a:solidFill>
                  <a:srgbClr val="212121"/>
                </a:solidFill>
                <a:effectLst/>
                <a:latin typeface="Segoe UI" panose="020B0502040204020203" pitchFamily="34" charset="0"/>
              </a:rPr>
              <a:t>. Se </a:t>
            </a:r>
            <a:r>
              <a:rPr lang="en-GB" b="0" i="0" dirty="0" err="1">
                <a:solidFill>
                  <a:srgbClr val="212121"/>
                </a:solidFill>
                <a:effectLst/>
                <a:latin typeface="Segoe UI" panose="020B0502040204020203" pitchFamily="34" charset="0"/>
              </a:rPr>
              <a:t>posso</a:t>
            </a:r>
            <a:r>
              <a:rPr lang="en-GB" b="0" i="0" dirty="0">
                <a:solidFill>
                  <a:srgbClr val="212121"/>
                </a:solidFill>
                <a:effectLst/>
                <a:latin typeface="Segoe UI" panose="020B0502040204020203" pitchFamily="34" charset="0"/>
              </a:rPr>
              <a:t> </a:t>
            </a:r>
            <a:r>
              <a:rPr lang="en-GB" b="0" i="0" dirty="0" err="1">
                <a:solidFill>
                  <a:srgbClr val="212121"/>
                </a:solidFill>
                <a:effectLst/>
                <a:latin typeface="Segoe UI" panose="020B0502040204020203" pitchFamily="34" charset="0"/>
              </a:rPr>
              <a:t>suggerire</a:t>
            </a:r>
            <a:r>
              <a:rPr lang="en-GB" b="0" i="0" dirty="0">
                <a:solidFill>
                  <a:srgbClr val="212121"/>
                </a:solidFill>
                <a:effectLst/>
                <a:latin typeface="Segoe UI" panose="020B0502040204020203" pitchFamily="34" charset="0"/>
              </a:rPr>
              <a:t>, </a:t>
            </a:r>
            <a:r>
              <a:rPr lang="en-GB" b="0" i="0" dirty="0" err="1">
                <a:solidFill>
                  <a:srgbClr val="212121"/>
                </a:solidFill>
                <a:effectLst/>
                <a:latin typeface="Segoe UI" panose="020B0502040204020203" pitchFamily="34" charset="0"/>
              </a:rPr>
              <a:t>abbracciare</a:t>
            </a:r>
            <a:r>
              <a:rPr lang="en-GB" b="0" i="0" dirty="0">
                <a:solidFill>
                  <a:srgbClr val="212121"/>
                </a:solidFill>
                <a:effectLst/>
                <a:latin typeface="Segoe UI" panose="020B0502040204020203" pitchFamily="34" charset="0"/>
              </a:rPr>
              <a:t> una </a:t>
            </a:r>
            <a:r>
              <a:rPr lang="en-GB" b="0" i="0" dirty="0" err="1">
                <a:solidFill>
                  <a:srgbClr val="212121"/>
                </a:solidFill>
                <a:effectLst/>
                <a:latin typeface="Segoe UI" panose="020B0502040204020203" pitchFamily="34" charset="0"/>
              </a:rPr>
              <a:t>platea</a:t>
            </a:r>
            <a:r>
              <a:rPr lang="en-GB" b="0" i="0" dirty="0">
                <a:solidFill>
                  <a:srgbClr val="212121"/>
                </a:solidFill>
                <a:effectLst/>
                <a:latin typeface="Segoe UI" panose="020B0502040204020203" pitchFamily="34" charset="0"/>
              </a:rPr>
              <a:t> di </a:t>
            </a:r>
            <a:r>
              <a:rPr lang="en-GB" b="0" i="0" dirty="0" err="1">
                <a:solidFill>
                  <a:srgbClr val="212121"/>
                </a:solidFill>
                <a:effectLst/>
                <a:latin typeface="Segoe UI" panose="020B0502040204020203" pitchFamily="34" charset="0"/>
              </a:rPr>
              <a:t>interessati</a:t>
            </a:r>
            <a:r>
              <a:rPr lang="en-GB" b="0" i="0" dirty="0">
                <a:solidFill>
                  <a:srgbClr val="212121"/>
                </a:solidFill>
                <a:effectLst/>
                <a:latin typeface="Segoe UI" panose="020B0502040204020203" pitchFamily="34" charset="0"/>
              </a:rPr>
              <a:t> </a:t>
            </a:r>
            <a:r>
              <a:rPr lang="en-GB" b="0" i="0" dirty="0" err="1">
                <a:solidFill>
                  <a:srgbClr val="212121"/>
                </a:solidFill>
                <a:effectLst/>
                <a:latin typeface="Segoe UI" panose="020B0502040204020203" pitchFamily="34" charset="0"/>
              </a:rPr>
              <a:t>che</a:t>
            </a:r>
            <a:r>
              <a:rPr lang="en-GB" b="0" i="0" dirty="0">
                <a:solidFill>
                  <a:srgbClr val="212121"/>
                </a:solidFill>
                <a:effectLst/>
                <a:latin typeface="Segoe UI" panose="020B0502040204020203" pitchFamily="34" charset="0"/>
              </a:rPr>
              <a:t> </a:t>
            </a:r>
            <a:r>
              <a:rPr lang="en-GB" b="0" i="0" dirty="0" err="1">
                <a:solidFill>
                  <a:srgbClr val="212121"/>
                </a:solidFill>
                <a:effectLst/>
                <a:latin typeface="Segoe UI" panose="020B0502040204020203" pitchFamily="34" charset="0"/>
              </a:rPr>
              <a:t>spazia</a:t>
            </a:r>
            <a:r>
              <a:rPr lang="en-GB" b="0" i="0" dirty="0">
                <a:solidFill>
                  <a:srgbClr val="212121"/>
                </a:solidFill>
                <a:effectLst/>
                <a:latin typeface="Segoe UI" panose="020B0502040204020203" pitchFamily="34" charset="0"/>
              </a:rPr>
              <a:t> </a:t>
            </a:r>
            <a:r>
              <a:rPr lang="en-GB" b="0" i="0" dirty="0" err="1">
                <a:solidFill>
                  <a:srgbClr val="212121"/>
                </a:solidFill>
                <a:effectLst/>
                <a:latin typeface="Segoe UI" panose="020B0502040204020203" pitchFamily="34" charset="0"/>
              </a:rPr>
              <a:t>dai</a:t>
            </a:r>
            <a:r>
              <a:rPr lang="en-GB" b="0" i="0" dirty="0">
                <a:solidFill>
                  <a:srgbClr val="212121"/>
                </a:solidFill>
                <a:effectLst/>
                <a:latin typeface="Segoe UI" panose="020B0502040204020203" pitchFamily="34" charset="0"/>
              </a:rPr>
              <a:t> </a:t>
            </a:r>
            <a:r>
              <a:rPr lang="en-GB" b="0" i="0" dirty="0" err="1">
                <a:solidFill>
                  <a:srgbClr val="212121"/>
                </a:solidFill>
                <a:effectLst/>
                <a:latin typeface="Segoe UI" panose="020B0502040204020203" pitchFamily="34" charset="0"/>
              </a:rPr>
              <a:t>dottorandi</a:t>
            </a:r>
            <a:r>
              <a:rPr lang="en-GB" b="0" i="0" dirty="0">
                <a:solidFill>
                  <a:srgbClr val="212121"/>
                </a:solidFill>
                <a:effectLst/>
                <a:latin typeface="Segoe UI" panose="020B0502040204020203" pitchFamily="34" charset="0"/>
              </a:rPr>
              <a:t> ai </a:t>
            </a:r>
            <a:r>
              <a:rPr lang="en-GB" b="0" i="0" dirty="0" err="1">
                <a:solidFill>
                  <a:srgbClr val="212121"/>
                </a:solidFill>
                <a:effectLst/>
                <a:latin typeface="Segoe UI" panose="020B0502040204020203" pitchFamily="34" charset="0"/>
              </a:rPr>
              <a:t>professori</a:t>
            </a:r>
            <a:r>
              <a:rPr lang="en-GB" b="0" i="0" dirty="0">
                <a:solidFill>
                  <a:srgbClr val="212121"/>
                </a:solidFill>
                <a:effectLst/>
                <a:latin typeface="Segoe UI" panose="020B0502040204020203" pitchFamily="34" charset="0"/>
              </a:rPr>
              <a:t> </a:t>
            </a:r>
            <a:r>
              <a:rPr lang="en-GB" b="0" i="0" dirty="0" err="1">
                <a:solidFill>
                  <a:srgbClr val="212121"/>
                </a:solidFill>
                <a:effectLst/>
                <a:latin typeface="Segoe UI" panose="020B0502040204020203" pitchFamily="34" charset="0"/>
              </a:rPr>
              <a:t>ordinari</a:t>
            </a:r>
            <a:r>
              <a:rPr lang="en-GB" b="0" i="0" dirty="0">
                <a:solidFill>
                  <a:srgbClr val="212121"/>
                </a:solidFill>
                <a:effectLst/>
                <a:latin typeface="Segoe UI" panose="020B0502040204020203" pitchFamily="34" charset="0"/>
              </a:rPr>
              <a:t> </a:t>
            </a:r>
            <a:r>
              <a:rPr lang="en-GB" b="0" i="0" dirty="0" err="1">
                <a:solidFill>
                  <a:srgbClr val="212121"/>
                </a:solidFill>
                <a:effectLst/>
                <a:latin typeface="Segoe UI" panose="020B0502040204020203" pitchFamily="34" charset="0"/>
              </a:rPr>
              <a:t>potrebbe</a:t>
            </a:r>
            <a:r>
              <a:rPr lang="en-GB" b="0" i="0" dirty="0">
                <a:solidFill>
                  <a:srgbClr val="212121"/>
                </a:solidFill>
                <a:effectLst/>
                <a:latin typeface="Segoe UI" panose="020B0502040204020203" pitchFamily="34" charset="0"/>
              </a:rPr>
              <a:t> </a:t>
            </a:r>
            <a:r>
              <a:rPr lang="en-GB" b="0" i="0" dirty="0" err="1">
                <a:solidFill>
                  <a:srgbClr val="212121"/>
                </a:solidFill>
                <a:effectLst/>
                <a:latin typeface="Segoe UI" panose="020B0502040204020203" pitchFamily="34" charset="0"/>
              </a:rPr>
              <a:t>risultare</a:t>
            </a:r>
            <a:r>
              <a:rPr lang="en-GB" b="0" i="0" dirty="0">
                <a:solidFill>
                  <a:srgbClr val="212121"/>
                </a:solidFill>
                <a:effectLst/>
                <a:latin typeface="Segoe UI" panose="020B0502040204020203" pitchFamily="34" charset="0"/>
              </a:rPr>
              <a:t> poco </a:t>
            </a:r>
            <a:r>
              <a:rPr lang="en-GB" b="0" i="0" dirty="0" err="1">
                <a:solidFill>
                  <a:srgbClr val="212121"/>
                </a:solidFill>
                <a:effectLst/>
                <a:latin typeface="Segoe UI" panose="020B0502040204020203" pitchFamily="34" charset="0"/>
              </a:rPr>
              <a:t>funzionale</a:t>
            </a:r>
            <a:r>
              <a:rPr lang="en-GB" b="0" i="0" dirty="0">
                <a:solidFill>
                  <a:srgbClr val="212121"/>
                </a:solidFill>
                <a:effectLst/>
                <a:latin typeface="Segoe UI" panose="020B0502040204020203" pitchFamily="34" charset="0"/>
              </a:rPr>
              <a:t> </a:t>
            </a:r>
            <a:r>
              <a:rPr lang="en-GB" b="0" i="0" dirty="0" err="1">
                <a:solidFill>
                  <a:srgbClr val="212121"/>
                </a:solidFill>
                <a:effectLst/>
                <a:latin typeface="Segoe UI" panose="020B0502040204020203" pitchFamily="34" charset="0"/>
              </a:rPr>
              <a:t>all'obiettivo</a:t>
            </a:r>
            <a:r>
              <a:rPr lang="en-GB" b="0" i="0" dirty="0">
                <a:solidFill>
                  <a:srgbClr val="212121"/>
                </a:solidFill>
                <a:effectLst/>
                <a:latin typeface="Segoe UI" panose="020B0502040204020203" pitchFamily="34" charset="0"/>
              </a:rPr>
              <a:t> del </a:t>
            </a:r>
            <a:r>
              <a:rPr lang="en-GB" b="0" i="0" dirty="0" err="1">
                <a:solidFill>
                  <a:srgbClr val="212121"/>
                </a:solidFill>
                <a:effectLst/>
                <a:latin typeface="Segoe UI" panose="020B0502040204020203" pitchFamily="34" charset="0"/>
              </a:rPr>
              <a:t>sondaggio</a:t>
            </a:r>
            <a:r>
              <a:rPr lang="en-GB" b="0" i="0" dirty="0">
                <a:solidFill>
                  <a:srgbClr val="212121"/>
                </a:solidFill>
                <a:effectLst/>
                <a:latin typeface="Segoe UI" panose="020B0502040204020203" pitchFamily="34" charset="0"/>
              </a:rPr>
              <a:t>. Ad </a:t>
            </a:r>
            <a:r>
              <a:rPr lang="en-GB" b="0" i="0" dirty="0" err="1">
                <a:solidFill>
                  <a:srgbClr val="212121"/>
                </a:solidFill>
                <a:effectLst/>
                <a:latin typeface="Segoe UI" panose="020B0502040204020203" pitchFamily="34" charset="0"/>
              </a:rPr>
              <a:t>esempio</a:t>
            </a:r>
            <a:r>
              <a:rPr lang="en-GB" b="0" i="0" dirty="0">
                <a:solidFill>
                  <a:srgbClr val="212121"/>
                </a:solidFill>
                <a:effectLst/>
                <a:latin typeface="Segoe UI" panose="020B0502040204020203" pitchFamily="34" charset="0"/>
              </a:rPr>
              <a:t>, per la </a:t>
            </a:r>
            <a:r>
              <a:rPr lang="en-GB" b="0" i="0" dirty="0" err="1">
                <a:solidFill>
                  <a:srgbClr val="212121"/>
                </a:solidFill>
                <a:effectLst/>
                <a:latin typeface="Segoe UI" panose="020B0502040204020203" pitchFamily="34" charset="0"/>
              </a:rPr>
              <a:t>formazione</a:t>
            </a:r>
            <a:r>
              <a:rPr lang="en-GB" b="0" i="0" dirty="0">
                <a:solidFill>
                  <a:srgbClr val="212121"/>
                </a:solidFill>
                <a:effectLst/>
                <a:latin typeface="Segoe UI" panose="020B0502040204020203" pitchFamily="34" charset="0"/>
              </a:rPr>
              <a:t> </a:t>
            </a:r>
            <a:r>
              <a:rPr lang="en-GB" b="0" i="0" dirty="0" err="1">
                <a:solidFill>
                  <a:srgbClr val="212121"/>
                </a:solidFill>
                <a:effectLst/>
                <a:latin typeface="Segoe UI" panose="020B0502040204020203" pitchFamily="34" charset="0"/>
              </a:rPr>
              <a:t>dei</a:t>
            </a:r>
            <a:r>
              <a:rPr lang="en-GB" b="0" i="0" dirty="0">
                <a:solidFill>
                  <a:srgbClr val="212121"/>
                </a:solidFill>
                <a:effectLst/>
                <a:latin typeface="Segoe UI" panose="020B0502040204020203" pitchFamily="34" charset="0"/>
              </a:rPr>
              <a:t> </a:t>
            </a:r>
            <a:r>
              <a:rPr lang="en-GB" b="0" i="0" dirty="0" err="1">
                <a:solidFill>
                  <a:srgbClr val="212121"/>
                </a:solidFill>
                <a:effectLst/>
                <a:latin typeface="Segoe UI" panose="020B0502040204020203" pitchFamily="34" charset="0"/>
              </a:rPr>
              <a:t>dottorandi</a:t>
            </a:r>
            <a:r>
              <a:rPr lang="en-GB" b="0" i="0" dirty="0">
                <a:solidFill>
                  <a:srgbClr val="212121"/>
                </a:solidFill>
                <a:effectLst/>
                <a:latin typeface="Segoe UI" panose="020B0502040204020203" pitchFamily="34" charset="0"/>
              </a:rPr>
              <a:t> </a:t>
            </a:r>
            <a:r>
              <a:rPr lang="en-GB" b="0" i="0" dirty="0" err="1">
                <a:solidFill>
                  <a:srgbClr val="212121"/>
                </a:solidFill>
                <a:effectLst/>
                <a:latin typeface="Segoe UI" panose="020B0502040204020203" pitchFamily="34" charset="0"/>
              </a:rPr>
              <a:t>sarebbe</a:t>
            </a:r>
            <a:r>
              <a:rPr lang="en-GB" b="0" i="0" dirty="0">
                <a:solidFill>
                  <a:srgbClr val="212121"/>
                </a:solidFill>
                <a:effectLst/>
                <a:latin typeface="Segoe UI" panose="020B0502040204020203" pitchFamily="34" charset="0"/>
              </a:rPr>
              <a:t> </a:t>
            </a:r>
            <a:r>
              <a:rPr lang="en-GB" b="0" i="0" dirty="0" err="1">
                <a:solidFill>
                  <a:srgbClr val="212121"/>
                </a:solidFill>
                <a:effectLst/>
                <a:latin typeface="Segoe UI" panose="020B0502040204020203" pitchFamily="34" charset="0"/>
              </a:rPr>
              <a:t>meglio</a:t>
            </a:r>
            <a:r>
              <a:rPr lang="en-GB" b="0" i="0" dirty="0">
                <a:solidFill>
                  <a:srgbClr val="212121"/>
                </a:solidFill>
                <a:effectLst/>
                <a:latin typeface="Segoe UI" panose="020B0502040204020203" pitchFamily="34" charset="0"/>
              </a:rPr>
              <a:t> </a:t>
            </a:r>
            <a:r>
              <a:rPr lang="en-GB" b="0" i="0" dirty="0" err="1">
                <a:solidFill>
                  <a:srgbClr val="212121"/>
                </a:solidFill>
                <a:effectLst/>
                <a:latin typeface="Segoe UI" panose="020B0502040204020203" pitchFamily="34" charset="0"/>
              </a:rPr>
              <a:t>delegare</a:t>
            </a:r>
            <a:r>
              <a:rPr lang="en-GB" b="0" i="0" dirty="0">
                <a:solidFill>
                  <a:srgbClr val="212121"/>
                </a:solidFill>
                <a:effectLst/>
                <a:latin typeface="Segoe UI" panose="020B0502040204020203" pitchFamily="34" charset="0"/>
              </a:rPr>
              <a:t> la </a:t>
            </a:r>
            <a:r>
              <a:rPr lang="en-GB" b="0" i="0" dirty="0" err="1">
                <a:solidFill>
                  <a:srgbClr val="212121"/>
                </a:solidFill>
                <a:effectLst/>
                <a:latin typeface="Segoe UI" panose="020B0502040204020203" pitchFamily="34" charset="0"/>
              </a:rPr>
              <a:t>gestione</a:t>
            </a:r>
            <a:r>
              <a:rPr lang="en-GB" b="0" i="0" dirty="0">
                <a:solidFill>
                  <a:srgbClr val="212121"/>
                </a:solidFill>
                <a:effectLst/>
                <a:latin typeface="Segoe UI" panose="020B0502040204020203" pitchFamily="34" charset="0"/>
              </a:rPr>
              <a:t> ai </a:t>
            </a:r>
            <a:r>
              <a:rPr lang="en-GB" b="0" i="0" dirty="0" err="1">
                <a:solidFill>
                  <a:srgbClr val="212121"/>
                </a:solidFill>
                <a:effectLst/>
                <a:latin typeface="Segoe UI" panose="020B0502040204020203" pitchFamily="34" charset="0"/>
              </a:rPr>
              <a:t>singoli</a:t>
            </a:r>
            <a:r>
              <a:rPr lang="en-GB" b="0" i="0" dirty="0">
                <a:solidFill>
                  <a:srgbClr val="212121"/>
                </a:solidFill>
                <a:effectLst/>
                <a:latin typeface="Segoe UI" panose="020B0502040204020203" pitchFamily="34" charset="0"/>
              </a:rPr>
              <a:t> </a:t>
            </a:r>
            <a:r>
              <a:rPr lang="en-GB" b="0" i="0" dirty="0" err="1">
                <a:solidFill>
                  <a:srgbClr val="212121"/>
                </a:solidFill>
                <a:effectLst/>
                <a:latin typeface="Segoe UI" panose="020B0502040204020203" pitchFamily="34" charset="0"/>
              </a:rPr>
              <a:t>Dipartimenti</a:t>
            </a:r>
            <a:r>
              <a:rPr lang="en-GB" b="0" i="0" dirty="0">
                <a:solidFill>
                  <a:srgbClr val="212121"/>
                </a:solidFill>
                <a:effectLst/>
                <a:latin typeface="Segoe UI" panose="020B0502040204020203" pitchFamily="34" charset="0"/>
              </a:rPr>
              <a:t>.</a:t>
            </a:r>
          </a:p>
          <a:p>
            <a:pPr marL="285750" indent="-285750">
              <a:buFont typeface="Arial" panose="020B0604020202020204" pitchFamily="34" charset="0"/>
              <a:buChar char="•"/>
            </a:pPr>
            <a:r>
              <a:rPr lang="en-GB" b="0" i="0" dirty="0" err="1">
                <a:solidFill>
                  <a:srgbClr val="212121"/>
                </a:solidFill>
                <a:effectLst/>
                <a:latin typeface="Segoe UI" panose="020B0502040204020203" pitchFamily="34" charset="0"/>
              </a:rPr>
              <a:t>Internazionalizzazione</a:t>
            </a:r>
            <a:endParaRPr lang="en-GB" dirty="0">
              <a:solidFill>
                <a:srgbClr val="212121"/>
              </a:solidFill>
              <a:latin typeface="Segoe UI" panose="020B0502040204020203" pitchFamily="34" charset="0"/>
            </a:endParaRPr>
          </a:p>
          <a:p>
            <a:pPr marL="285750" indent="-285750">
              <a:buFont typeface="Arial" panose="020B0604020202020204" pitchFamily="34" charset="0"/>
              <a:buChar char="•"/>
            </a:pPr>
            <a:r>
              <a:rPr lang="en-GB" b="0" i="0" dirty="0" err="1">
                <a:solidFill>
                  <a:srgbClr val="212121"/>
                </a:solidFill>
                <a:effectLst/>
                <a:latin typeface="Segoe UI" panose="020B0502040204020203" pitchFamily="34" charset="0"/>
              </a:rPr>
              <a:t>Reinterpretazione</a:t>
            </a:r>
            <a:r>
              <a:rPr lang="en-GB" b="0" i="0" dirty="0">
                <a:solidFill>
                  <a:srgbClr val="212121"/>
                </a:solidFill>
                <a:effectLst/>
                <a:latin typeface="Segoe UI" panose="020B0502040204020203" pitchFamily="34" charset="0"/>
              </a:rPr>
              <a:t> </a:t>
            </a:r>
            <a:r>
              <a:rPr lang="en-GB" b="0" i="0" dirty="0" err="1">
                <a:solidFill>
                  <a:srgbClr val="212121"/>
                </a:solidFill>
                <a:effectLst/>
                <a:latin typeface="Segoe UI" panose="020B0502040204020203" pitchFamily="34" charset="0"/>
              </a:rPr>
              <a:t>dei</a:t>
            </a:r>
            <a:r>
              <a:rPr lang="en-GB" b="0" i="0" dirty="0">
                <a:solidFill>
                  <a:srgbClr val="212121"/>
                </a:solidFill>
                <a:effectLst/>
                <a:latin typeface="Segoe UI" panose="020B0502040204020203" pitchFamily="34" charset="0"/>
              </a:rPr>
              <a:t> </a:t>
            </a:r>
            <a:r>
              <a:rPr lang="en-GB" b="0" i="0" dirty="0" err="1">
                <a:solidFill>
                  <a:srgbClr val="212121"/>
                </a:solidFill>
                <a:effectLst/>
                <a:latin typeface="Segoe UI" panose="020B0502040204020203" pitchFamily="34" charset="0"/>
              </a:rPr>
              <a:t>programmi</a:t>
            </a:r>
            <a:r>
              <a:rPr lang="en-GB" b="0" i="0" dirty="0">
                <a:solidFill>
                  <a:srgbClr val="212121"/>
                </a:solidFill>
                <a:effectLst/>
                <a:latin typeface="Segoe UI" panose="020B0502040204020203" pitchFamily="34" charset="0"/>
              </a:rPr>
              <a:t> di </a:t>
            </a:r>
            <a:r>
              <a:rPr lang="en-GB" b="0" i="0" dirty="0" err="1">
                <a:solidFill>
                  <a:srgbClr val="212121"/>
                </a:solidFill>
                <a:effectLst/>
                <a:latin typeface="Segoe UI" panose="020B0502040204020203" pitchFamily="34" charset="0"/>
              </a:rPr>
              <a:t>dottorato</a:t>
            </a:r>
            <a:r>
              <a:rPr lang="en-GB" b="0" i="0" dirty="0">
                <a:solidFill>
                  <a:srgbClr val="212121"/>
                </a:solidFill>
                <a:effectLst/>
                <a:latin typeface="Segoe UI" panose="020B0502040204020203" pitchFamily="34" charset="0"/>
              </a:rPr>
              <a:t>, </a:t>
            </a:r>
            <a:r>
              <a:rPr lang="en-GB" b="0" i="0" dirty="0" err="1">
                <a:solidFill>
                  <a:srgbClr val="212121"/>
                </a:solidFill>
                <a:effectLst/>
                <a:latin typeface="Segoe UI" panose="020B0502040204020203" pitchFamily="34" charset="0"/>
              </a:rPr>
              <a:t>prestando</a:t>
            </a:r>
            <a:r>
              <a:rPr lang="en-GB" b="0" i="0" dirty="0">
                <a:solidFill>
                  <a:srgbClr val="212121"/>
                </a:solidFill>
                <a:effectLst/>
                <a:latin typeface="Segoe UI" panose="020B0502040204020203" pitchFamily="34" charset="0"/>
              </a:rPr>
              <a:t> </a:t>
            </a:r>
            <a:r>
              <a:rPr lang="en-GB" b="0" i="0" dirty="0" err="1">
                <a:solidFill>
                  <a:srgbClr val="212121"/>
                </a:solidFill>
                <a:effectLst/>
                <a:latin typeface="Segoe UI" panose="020B0502040204020203" pitchFamily="34" charset="0"/>
              </a:rPr>
              <a:t>particolare</a:t>
            </a:r>
            <a:r>
              <a:rPr lang="en-GB" b="0" i="0" dirty="0">
                <a:solidFill>
                  <a:srgbClr val="212121"/>
                </a:solidFill>
                <a:effectLst/>
                <a:latin typeface="Segoe UI" panose="020B0502040204020203" pitchFamily="34" charset="0"/>
              </a:rPr>
              <a:t> </a:t>
            </a:r>
            <a:r>
              <a:rPr lang="en-GB" b="0" i="0" dirty="0" err="1">
                <a:solidFill>
                  <a:srgbClr val="212121"/>
                </a:solidFill>
                <a:effectLst/>
                <a:latin typeface="Segoe UI" panose="020B0502040204020203" pitchFamily="34" charset="0"/>
              </a:rPr>
              <a:t>attenzione</a:t>
            </a:r>
            <a:r>
              <a:rPr lang="en-GB" b="0" i="0" dirty="0">
                <a:solidFill>
                  <a:srgbClr val="212121"/>
                </a:solidFill>
                <a:effectLst/>
                <a:latin typeface="Segoe UI" panose="020B0502040204020203" pitchFamily="34" charset="0"/>
              </a:rPr>
              <a:t> ai </a:t>
            </a:r>
            <a:r>
              <a:rPr lang="en-GB" b="0" i="0" dirty="0" err="1">
                <a:solidFill>
                  <a:srgbClr val="212121"/>
                </a:solidFill>
                <a:effectLst/>
                <a:latin typeface="Segoe UI" panose="020B0502040204020203" pitchFamily="34" charset="0"/>
              </a:rPr>
              <a:t>cicli</a:t>
            </a:r>
            <a:r>
              <a:rPr lang="en-GB" b="0" i="0" dirty="0">
                <a:solidFill>
                  <a:srgbClr val="212121"/>
                </a:solidFill>
                <a:effectLst/>
                <a:latin typeface="Segoe UI" panose="020B0502040204020203" pitchFamily="34" charset="0"/>
              </a:rPr>
              <a:t> di </a:t>
            </a:r>
            <a:r>
              <a:rPr lang="en-GB" b="0" i="0" dirty="0" err="1">
                <a:solidFill>
                  <a:srgbClr val="212121"/>
                </a:solidFill>
                <a:effectLst/>
                <a:latin typeface="Segoe UI" panose="020B0502040204020203" pitchFamily="34" charset="0"/>
              </a:rPr>
              <a:t>seminari</a:t>
            </a:r>
            <a:r>
              <a:rPr lang="en-GB" b="0" i="0" dirty="0">
                <a:solidFill>
                  <a:srgbClr val="212121"/>
                </a:solidFill>
                <a:effectLst/>
                <a:latin typeface="Segoe UI" panose="020B0502040204020203" pitchFamily="34" charset="0"/>
              </a:rPr>
              <a:t> tenuti </a:t>
            </a:r>
            <a:r>
              <a:rPr lang="en-GB" b="0" i="0" dirty="0" err="1">
                <a:solidFill>
                  <a:srgbClr val="212121"/>
                </a:solidFill>
                <a:effectLst/>
                <a:latin typeface="Segoe UI" panose="020B0502040204020203" pitchFamily="34" charset="0"/>
              </a:rPr>
              <a:t>dai</a:t>
            </a:r>
            <a:r>
              <a:rPr lang="en-GB" b="0" i="0" dirty="0">
                <a:solidFill>
                  <a:srgbClr val="212121"/>
                </a:solidFill>
                <a:effectLst/>
                <a:latin typeface="Segoe UI" panose="020B0502040204020203" pitchFamily="34" charset="0"/>
              </a:rPr>
              <a:t> </a:t>
            </a:r>
            <a:r>
              <a:rPr lang="en-GB" b="0" i="0" dirty="0" err="1">
                <a:solidFill>
                  <a:srgbClr val="212121"/>
                </a:solidFill>
                <a:effectLst/>
                <a:latin typeface="Segoe UI" panose="020B0502040204020203" pitchFamily="34" charset="0"/>
              </a:rPr>
              <a:t>dottorandi</a:t>
            </a:r>
            <a:r>
              <a:rPr lang="en-GB" b="0" i="0" dirty="0">
                <a:solidFill>
                  <a:srgbClr val="212121"/>
                </a:solidFill>
                <a:effectLst/>
                <a:latin typeface="Segoe UI" panose="020B0502040204020203" pitchFamily="34" charset="0"/>
              </a:rPr>
              <a:t> </a:t>
            </a:r>
            <a:r>
              <a:rPr lang="en-GB" b="0" i="0" dirty="0" err="1">
                <a:solidFill>
                  <a:srgbClr val="212121"/>
                </a:solidFill>
                <a:effectLst/>
                <a:latin typeface="Segoe UI" panose="020B0502040204020203" pitchFamily="34" charset="0"/>
              </a:rPr>
              <a:t>stessi</a:t>
            </a:r>
            <a:r>
              <a:rPr lang="en-GB" b="0" i="0" dirty="0">
                <a:solidFill>
                  <a:srgbClr val="212121"/>
                </a:solidFill>
                <a:effectLst/>
                <a:latin typeface="Segoe UI" panose="020B0502040204020203" pitchFamily="34" charset="0"/>
              </a:rPr>
              <a:t> e </a:t>
            </a:r>
            <a:r>
              <a:rPr lang="en-GB" b="0" i="0" dirty="0" err="1">
                <a:solidFill>
                  <a:srgbClr val="212121"/>
                </a:solidFill>
                <a:effectLst/>
                <a:latin typeface="Segoe UI" panose="020B0502040204020203" pitchFamily="34" charset="0"/>
              </a:rPr>
              <a:t>rivolti</a:t>
            </a:r>
            <a:r>
              <a:rPr lang="en-GB" b="0" i="0" dirty="0">
                <a:solidFill>
                  <a:srgbClr val="212121"/>
                </a:solidFill>
                <a:effectLst/>
                <a:latin typeface="Segoe UI" panose="020B0502040204020203" pitchFamily="34" charset="0"/>
              </a:rPr>
              <a:t> a un </a:t>
            </a:r>
            <a:r>
              <a:rPr lang="en-GB" b="0" i="0" dirty="0" err="1">
                <a:solidFill>
                  <a:srgbClr val="212121"/>
                </a:solidFill>
                <a:effectLst/>
                <a:latin typeface="Segoe UI" panose="020B0502040204020203" pitchFamily="34" charset="0"/>
              </a:rPr>
              <a:t>pubblico</a:t>
            </a:r>
            <a:r>
              <a:rPr lang="en-GB" b="0" i="0" dirty="0">
                <a:solidFill>
                  <a:srgbClr val="212121"/>
                </a:solidFill>
                <a:effectLst/>
                <a:latin typeface="Segoe UI" panose="020B0502040204020203" pitchFamily="34" charset="0"/>
              </a:rPr>
              <a:t> </a:t>
            </a:r>
            <a:r>
              <a:rPr lang="en-GB" b="0" i="0" dirty="0" err="1">
                <a:solidFill>
                  <a:srgbClr val="212121"/>
                </a:solidFill>
                <a:effectLst/>
                <a:latin typeface="Segoe UI" panose="020B0502040204020203" pitchFamily="34" charset="0"/>
              </a:rPr>
              <a:t>eterogeneo</a:t>
            </a:r>
            <a:r>
              <a:rPr lang="en-GB" b="0" i="0" dirty="0">
                <a:solidFill>
                  <a:srgbClr val="212121"/>
                </a:solidFill>
                <a:effectLst/>
                <a:latin typeface="Segoe UI" panose="020B0502040204020203" pitchFamily="34" charset="0"/>
              </a:rPr>
              <a:t> </a:t>
            </a:r>
            <a:r>
              <a:rPr lang="en-GB" b="0" i="0" dirty="0" err="1">
                <a:solidFill>
                  <a:srgbClr val="212121"/>
                </a:solidFill>
                <a:effectLst/>
                <a:latin typeface="Segoe UI" panose="020B0502040204020203" pitchFamily="34" charset="0"/>
              </a:rPr>
              <a:t>composto</a:t>
            </a:r>
            <a:r>
              <a:rPr lang="en-GB" b="0" i="0" dirty="0">
                <a:solidFill>
                  <a:srgbClr val="212121"/>
                </a:solidFill>
                <a:effectLst/>
                <a:latin typeface="Segoe UI" panose="020B0502040204020203" pitchFamily="34" charset="0"/>
              </a:rPr>
              <a:t> da </a:t>
            </a:r>
            <a:r>
              <a:rPr lang="en-GB" b="0" i="0" dirty="0" err="1">
                <a:solidFill>
                  <a:srgbClr val="212121"/>
                </a:solidFill>
                <a:effectLst/>
                <a:latin typeface="Segoe UI" panose="020B0502040204020203" pitchFamily="34" charset="0"/>
              </a:rPr>
              <a:t>dottorandi</a:t>
            </a:r>
            <a:r>
              <a:rPr lang="en-GB" b="0" i="0" dirty="0">
                <a:solidFill>
                  <a:srgbClr val="212121"/>
                </a:solidFill>
                <a:effectLst/>
                <a:latin typeface="Segoe UI" panose="020B0502040204020203" pitchFamily="34" charset="0"/>
              </a:rPr>
              <a:t> e </a:t>
            </a:r>
            <a:r>
              <a:rPr lang="en-GB" b="0" i="0" dirty="0" err="1">
                <a:solidFill>
                  <a:srgbClr val="212121"/>
                </a:solidFill>
                <a:effectLst/>
                <a:latin typeface="Segoe UI" panose="020B0502040204020203" pitchFamily="34" charset="0"/>
              </a:rPr>
              <a:t>personale</a:t>
            </a:r>
            <a:r>
              <a:rPr lang="en-GB" b="0" i="0" dirty="0">
                <a:solidFill>
                  <a:srgbClr val="212121"/>
                </a:solidFill>
                <a:effectLst/>
                <a:latin typeface="Segoe UI" panose="020B0502040204020203" pitchFamily="34" charset="0"/>
              </a:rPr>
              <a:t> </a:t>
            </a:r>
            <a:r>
              <a:rPr lang="en-GB" b="0" i="0" dirty="0" err="1">
                <a:solidFill>
                  <a:srgbClr val="212121"/>
                </a:solidFill>
                <a:effectLst/>
                <a:latin typeface="Segoe UI" panose="020B0502040204020203" pitchFamily="34" charset="0"/>
              </a:rPr>
              <a:t>universitario</a:t>
            </a:r>
            <a:r>
              <a:rPr lang="en-GB" b="0" i="0" dirty="0">
                <a:solidFill>
                  <a:srgbClr val="212121"/>
                </a:solidFill>
                <a:effectLst/>
                <a:latin typeface="Segoe UI" panose="020B0502040204020203" pitchFamily="34" charset="0"/>
              </a:rPr>
              <a:t>, al fine di </a:t>
            </a:r>
            <a:r>
              <a:rPr lang="en-GB" b="0" i="0" dirty="0" err="1">
                <a:solidFill>
                  <a:srgbClr val="212121"/>
                </a:solidFill>
                <a:effectLst/>
                <a:latin typeface="Segoe UI" panose="020B0502040204020203" pitchFamily="34" charset="0"/>
              </a:rPr>
              <a:t>potenziare</a:t>
            </a:r>
            <a:r>
              <a:rPr lang="en-GB" b="0" i="0" dirty="0">
                <a:solidFill>
                  <a:srgbClr val="212121"/>
                </a:solidFill>
                <a:effectLst/>
                <a:latin typeface="Segoe UI" panose="020B0502040204020203" pitchFamily="34" charset="0"/>
              </a:rPr>
              <a:t> la </a:t>
            </a:r>
            <a:r>
              <a:rPr lang="en-GB" b="0" i="0" dirty="0" err="1">
                <a:solidFill>
                  <a:srgbClr val="212121"/>
                </a:solidFill>
                <a:effectLst/>
                <a:latin typeface="Segoe UI" panose="020B0502040204020203" pitchFamily="34" charset="0"/>
              </a:rPr>
              <a:t>capacità</a:t>
            </a:r>
            <a:r>
              <a:rPr lang="en-GB" b="0" i="0" dirty="0">
                <a:solidFill>
                  <a:srgbClr val="212121"/>
                </a:solidFill>
                <a:effectLst/>
                <a:latin typeface="Segoe UI" panose="020B0502040204020203" pitchFamily="34" charset="0"/>
              </a:rPr>
              <a:t> di </a:t>
            </a:r>
            <a:r>
              <a:rPr lang="en-GB" b="0" i="0" dirty="0" err="1">
                <a:solidFill>
                  <a:srgbClr val="212121"/>
                </a:solidFill>
                <a:effectLst/>
                <a:latin typeface="Segoe UI" panose="020B0502040204020203" pitchFamily="34" charset="0"/>
              </a:rPr>
              <a:t>divulgare</a:t>
            </a:r>
            <a:r>
              <a:rPr lang="en-GB" b="0" i="0" dirty="0">
                <a:solidFill>
                  <a:srgbClr val="212121"/>
                </a:solidFill>
                <a:effectLst/>
                <a:latin typeface="Segoe UI" panose="020B0502040204020203" pitchFamily="34" charset="0"/>
              </a:rPr>
              <a:t> la propria </a:t>
            </a:r>
            <a:r>
              <a:rPr lang="en-GB" b="0" i="0" dirty="0" err="1">
                <a:solidFill>
                  <a:srgbClr val="212121"/>
                </a:solidFill>
                <a:effectLst/>
                <a:latin typeface="Segoe UI" panose="020B0502040204020203" pitchFamily="34" charset="0"/>
              </a:rPr>
              <a:t>scienza</a:t>
            </a:r>
            <a:r>
              <a:rPr lang="en-GB" b="0" i="0" dirty="0">
                <a:solidFill>
                  <a:srgbClr val="212121"/>
                </a:solidFill>
                <a:effectLst/>
                <a:latin typeface="Segoe UI" panose="020B0502040204020203" pitchFamily="34" charset="0"/>
              </a:rPr>
              <a:t> </a:t>
            </a:r>
            <a:r>
              <a:rPr lang="en-GB" b="0" i="0" dirty="0" err="1">
                <a:solidFill>
                  <a:srgbClr val="212121"/>
                </a:solidFill>
                <a:effectLst/>
                <a:latin typeface="Segoe UI" panose="020B0502040204020203" pitchFamily="34" charset="0"/>
              </a:rPr>
              <a:t>anche</a:t>
            </a:r>
            <a:r>
              <a:rPr lang="en-GB" b="0" i="0" dirty="0">
                <a:solidFill>
                  <a:srgbClr val="212121"/>
                </a:solidFill>
                <a:effectLst/>
                <a:latin typeface="Segoe UI" panose="020B0502040204020203" pitchFamily="34" charset="0"/>
              </a:rPr>
              <a:t> a chi non </a:t>
            </a:r>
            <a:r>
              <a:rPr lang="en-GB" b="0" i="0" dirty="0" err="1">
                <a:solidFill>
                  <a:srgbClr val="212121"/>
                </a:solidFill>
                <a:effectLst/>
                <a:latin typeface="Segoe UI" panose="020B0502040204020203" pitchFamily="34" charset="0"/>
              </a:rPr>
              <a:t>è</a:t>
            </a:r>
            <a:r>
              <a:rPr lang="en-GB" b="0" i="0" dirty="0">
                <a:solidFill>
                  <a:srgbClr val="212121"/>
                </a:solidFill>
                <a:effectLst/>
                <a:latin typeface="Segoe UI" panose="020B0502040204020203" pitchFamily="34" charset="0"/>
              </a:rPr>
              <a:t> </a:t>
            </a:r>
            <a:r>
              <a:rPr lang="en-GB" b="0" i="0" dirty="0" err="1">
                <a:solidFill>
                  <a:srgbClr val="212121"/>
                </a:solidFill>
                <a:effectLst/>
                <a:latin typeface="Segoe UI" panose="020B0502040204020203" pitchFamily="34" charset="0"/>
              </a:rPr>
              <a:t>esperto</a:t>
            </a:r>
            <a:r>
              <a:rPr lang="en-GB" b="0" i="0" dirty="0">
                <a:solidFill>
                  <a:srgbClr val="212121"/>
                </a:solidFill>
                <a:effectLst/>
                <a:latin typeface="Segoe UI" panose="020B0502040204020203" pitchFamily="34" charset="0"/>
              </a:rPr>
              <a:t> </a:t>
            </a:r>
            <a:r>
              <a:rPr lang="en-GB" b="0" i="0" dirty="0" err="1">
                <a:solidFill>
                  <a:srgbClr val="212121"/>
                </a:solidFill>
                <a:effectLst/>
                <a:latin typeface="Segoe UI" panose="020B0502040204020203" pitchFamily="34" charset="0"/>
              </a:rPr>
              <a:t>nel</a:t>
            </a:r>
            <a:r>
              <a:rPr lang="en-GB" b="0" i="0" dirty="0">
                <a:solidFill>
                  <a:srgbClr val="212121"/>
                </a:solidFill>
                <a:effectLst/>
                <a:latin typeface="Segoe UI" panose="020B0502040204020203" pitchFamily="34" charset="0"/>
              </a:rPr>
              <a:t> campo.</a:t>
            </a:r>
          </a:p>
          <a:p>
            <a:pPr marL="285750" indent="-285750">
              <a:buFont typeface="Arial" panose="020B0604020202020204" pitchFamily="34" charset="0"/>
              <a:buChar char="•"/>
            </a:pPr>
            <a:r>
              <a:rPr lang="en-GB" b="0" i="0" dirty="0" err="1">
                <a:solidFill>
                  <a:srgbClr val="212121"/>
                </a:solidFill>
                <a:effectLst/>
                <a:latin typeface="Segoe UI" panose="020B0502040204020203" pitchFamily="34" charset="0"/>
              </a:rPr>
              <a:t>Metodi</a:t>
            </a:r>
            <a:r>
              <a:rPr lang="en-GB" b="0" i="0" dirty="0">
                <a:solidFill>
                  <a:srgbClr val="212121"/>
                </a:solidFill>
                <a:effectLst/>
                <a:latin typeface="Segoe UI" panose="020B0502040204020203" pitchFamily="34" charset="0"/>
              </a:rPr>
              <a:t> di </a:t>
            </a:r>
            <a:r>
              <a:rPr lang="en-GB" b="0" i="0" dirty="0" err="1">
                <a:solidFill>
                  <a:srgbClr val="212121"/>
                </a:solidFill>
                <a:effectLst/>
                <a:latin typeface="Segoe UI" panose="020B0502040204020203" pitchFamily="34" charset="0"/>
              </a:rPr>
              <a:t>ricerca</a:t>
            </a:r>
            <a:r>
              <a:rPr lang="en-GB" b="0" i="0" dirty="0">
                <a:solidFill>
                  <a:srgbClr val="212121"/>
                </a:solidFill>
                <a:effectLst/>
                <a:latin typeface="Segoe UI" panose="020B0502040204020203" pitchFamily="34" charset="0"/>
              </a:rPr>
              <a:t> </a:t>
            </a:r>
            <a:r>
              <a:rPr lang="en-GB" b="0" i="0" dirty="0" err="1">
                <a:solidFill>
                  <a:srgbClr val="212121"/>
                </a:solidFill>
                <a:effectLst/>
                <a:latin typeface="Segoe UI" panose="020B0502040204020203" pitchFamily="34" charset="0"/>
              </a:rPr>
              <a:t>computerizzata</a:t>
            </a:r>
            <a:r>
              <a:rPr lang="en-GB" b="0" i="0" dirty="0">
                <a:solidFill>
                  <a:srgbClr val="212121"/>
                </a:solidFill>
                <a:effectLst/>
                <a:latin typeface="Segoe UI" panose="020B0502040204020203" pitchFamily="34" charset="0"/>
              </a:rPr>
              <a:t> (</a:t>
            </a:r>
            <a:r>
              <a:rPr lang="en-GB" b="0" i="0" dirty="0" err="1">
                <a:solidFill>
                  <a:srgbClr val="212121"/>
                </a:solidFill>
                <a:effectLst/>
                <a:latin typeface="Segoe UI" panose="020B0502040204020203" pitchFamily="34" charset="0"/>
              </a:rPr>
              <a:t>banche</a:t>
            </a:r>
            <a:r>
              <a:rPr lang="en-GB" b="0" i="0" dirty="0">
                <a:solidFill>
                  <a:srgbClr val="212121"/>
                </a:solidFill>
                <a:effectLst/>
                <a:latin typeface="Segoe UI" panose="020B0502040204020203" pitchFamily="34" charset="0"/>
              </a:rPr>
              <a:t> </a:t>
            </a:r>
            <a:r>
              <a:rPr lang="en-GB" b="0" i="0" dirty="0" err="1">
                <a:solidFill>
                  <a:srgbClr val="212121"/>
                </a:solidFill>
                <a:effectLst/>
                <a:latin typeface="Segoe UI" panose="020B0502040204020203" pitchFamily="34" charset="0"/>
              </a:rPr>
              <a:t>dati</a:t>
            </a:r>
            <a:r>
              <a:rPr lang="en-GB" b="0" i="0" dirty="0">
                <a:solidFill>
                  <a:srgbClr val="212121"/>
                </a:solidFill>
                <a:effectLst/>
                <a:latin typeface="Segoe UI" panose="020B0502040204020203" pitchFamily="34" charset="0"/>
              </a:rPr>
              <a:t>, </a:t>
            </a:r>
            <a:r>
              <a:rPr lang="en-GB" b="0" i="0" dirty="0" err="1">
                <a:solidFill>
                  <a:srgbClr val="212121"/>
                </a:solidFill>
                <a:effectLst/>
                <a:latin typeface="Segoe UI" panose="020B0502040204020203" pitchFamily="34" charset="0"/>
              </a:rPr>
              <a:t>revisioni</a:t>
            </a:r>
            <a:r>
              <a:rPr lang="en-GB" b="0" i="0" dirty="0">
                <a:solidFill>
                  <a:srgbClr val="212121"/>
                </a:solidFill>
                <a:effectLst/>
                <a:latin typeface="Segoe UI" panose="020B0502040204020203" pitchFamily="34" charset="0"/>
              </a:rPr>
              <a:t> </a:t>
            </a:r>
            <a:r>
              <a:rPr lang="en-GB" b="0" i="0" dirty="0" err="1">
                <a:solidFill>
                  <a:srgbClr val="212121"/>
                </a:solidFill>
                <a:effectLst/>
                <a:latin typeface="Segoe UI" panose="020B0502040204020203" pitchFamily="34" charset="0"/>
              </a:rPr>
              <a:t>sistematiche</a:t>
            </a:r>
            <a:r>
              <a:rPr lang="en-GB" b="0" i="0" dirty="0">
                <a:solidFill>
                  <a:srgbClr val="212121"/>
                </a:solidFill>
                <a:effectLst/>
                <a:latin typeface="Segoe UI" panose="020B0502040204020203" pitchFamily="34" charset="0"/>
              </a:rPr>
              <a:t> e </a:t>
            </a:r>
            <a:r>
              <a:rPr lang="en-GB" b="0" i="0" dirty="0" err="1">
                <a:solidFill>
                  <a:srgbClr val="212121"/>
                </a:solidFill>
                <a:effectLst/>
                <a:latin typeface="Segoe UI" panose="020B0502040204020203" pitchFamily="34" charset="0"/>
              </a:rPr>
              <a:t>metanalisi</a:t>
            </a:r>
            <a:r>
              <a:rPr lang="en-GB" b="0" i="0" dirty="0">
                <a:solidFill>
                  <a:srgbClr val="212121"/>
                </a:solidFill>
                <a:effectLst/>
                <a:latin typeface="Segoe UI" panose="020B0502040204020203" pitchFamily="34" charset="0"/>
              </a:rPr>
              <a:t>, </a:t>
            </a:r>
            <a:r>
              <a:rPr lang="en-GB" b="0" i="0" dirty="0" err="1">
                <a:solidFill>
                  <a:srgbClr val="212121"/>
                </a:solidFill>
                <a:effectLst/>
                <a:latin typeface="Segoe UI" panose="020B0502040204020203" pitchFamily="34" charset="0"/>
              </a:rPr>
              <a:t>approcci</a:t>
            </a:r>
            <a:r>
              <a:rPr lang="en-GB" b="0" i="0" dirty="0">
                <a:solidFill>
                  <a:srgbClr val="212121"/>
                </a:solidFill>
                <a:effectLst/>
                <a:latin typeface="Segoe UI" panose="020B0502040204020203" pitchFamily="34" charset="0"/>
              </a:rPr>
              <a:t> di </a:t>
            </a:r>
            <a:r>
              <a:rPr lang="en-GB" b="0" i="0" dirty="0" err="1">
                <a:solidFill>
                  <a:srgbClr val="212121"/>
                </a:solidFill>
                <a:effectLst/>
                <a:latin typeface="Segoe UI" panose="020B0502040204020203" pitchFamily="34" charset="0"/>
              </a:rPr>
              <a:t>bioinformatica</a:t>
            </a:r>
            <a:r>
              <a:rPr lang="en-GB" b="0" i="0" dirty="0">
                <a:solidFill>
                  <a:srgbClr val="212121"/>
                </a:solidFill>
                <a:effectLst/>
                <a:latin typeface="Segoe UI" panose="020B0502040204020203" pitchFamily="34" charset="0"/>
              </a:rPr>
              <a:t>, test in silico, I.A. </a:t>
            </a:r>
            <a:r>
              <a:rPr lang="en-GB" b="0" i="0" dirty="0" err="1">
                <a:solidFill>
                  <a:srgbClr val="212121"/>
                </a:solidFill>
                <a:effectLst/>
                <a:latin typeface="Segoe UI" panose="020B0502040204020203" pitchFamily="34" charset="0"/>
              </a:rPr>
              <a:t>ecc</a:t>
            </a:r>
            <a:r>
              <a:rPr lang="en-GB" b="0" i="0" dirty="0">
                <a:solidFill>
                  <a:srgbClr val="212121"/>
                </a:solidFill>
                <a:effectLst/>
                <a:latin typeface="Segoe UI" panose="020B0502040204020203" pitchFamily="34" charset="0"/>
              </a:rPr>
              <a:t>.); 2) I </a:t>
            </a:r>
            <a:r>
              <a:rPr lang="en-GB" b="0" i="0" dirty="0" err="1">
                <a:solidFill>
                  <a:srgbClr val="212121"/>
                </a:solidFill>
                <a:effectLst/>
                <a:latin typeface="Segoe UI" panose="020B0502040204020203" pitchFamily="34" charset="0"/>
              </a:rPr>
              <a:t>centri</a:t>
            </a:r>
            <a:r>
              <a:rPr lang="en-GB" b="0" i="0" dirty="0">
                <a:solidFill>
                  <a:srgbClr val="212121"/>
                </a:solidFill>
                <a:effectLst/>
                <a:latin typeface="Segoe UI" panose="020B0502040204020203" pitchFamily="34" charset="0"/>
              </a:rPr>
              <a:t> di </a:t>
            </a:r>
            <a:r>
              <a:rPr lang="en-GB" b="0" i="0" dirty="0" err="1">
                <a:solidFill>
                  <a:srgbClr val="212121"/>
                </a:solidFill>
                <a:effectLst/>
                <a:latin typeface="Segoe UI" panose="020B0502040204020203" pitchFamily="34" charset="0"/>
              </a:rPr>
              <a:t>ricerca</a:t>
            </a:r>
            <a:r>
              <a:rPr lang="en-GB" b="0" i="0" dirty="0">
                <a:solidFill>
                  <a:srgbClr val="212121"/>
                </a:solidFill>
                <a:effectLst/>
                <a:latin typeface="Segoe UI" panose="020B0502040204020203" pitchFamily="34" charset="0"/>
              </a:rPr>
              <a:t> </a:t>
            </a:r>
            <a:r>
              <a:rPr lang="en-GB" b="0" i="0" dirty="0" err="1">
                <a:solidFill>
                  <a:srgbClr val="212121"/>
                </a:solidFill>
                <a:effectLst/>
                <a:latin typeface="Segoe UI" panose="020B0502040204020203" pitchFamily="34" charset="0"/>
              </a:rPr>
              <a:t>Italiani</a:t>
            </a:r>
            <a:r>
              <a:rPr lang="en-GB" b="0" i="0" dirty="0">
                <a:solidFill>
                  <a:srgbClr val="212121"/>
                </a:solidFill>
                <a:effectLst/>
                <a:latin typeface="Segoe UI" panose="020B0502040204020203" pitchFamily="34" charset="0"/>
              </a:rPr>
              <a:t>: </a:t>
            </a:r>
            <a:r>
              <a:rPr lang="en-GB" b="0" i="0" dirty="0" err="1">
                <a:solidFill>
                  <a:srgbClr val="212121"/>
                </a:solidFill>
                <a:effectLst/>
                <a:latin typeface="Segoe UI" panose="020B0502040204020203" pitchFamily="34" charset="0"/>
              </a:rPr>
              <a:t>presentazione</a:t>
            </a:r>
            <a:r>
              <a:rPr lang="en-GB" b="0" i="0" dirty="0">
                <a:solidFill>
                  <a:srgbClr val="212121"/>
                </a:solidFill>
                <a:effectLst/>
                <a:latin typeface="Segoe UI" panose="020B0502040204020203" pitchFamily="34" charset="0"/>
              </a:rPr>
              <a:t> </a:t>
            </a:r>
            <a:r>
              <a:rPr lang="en-GB" b="0" i="0" dirty="0" err="1">
                <a:solidFill>
                  <a:srgbClr val="212121"/>
                </a:solidFill>
                <a:effectLst/>
                <a:latin typeface="Segoe UI" panose="020B0502040204020203" pitchFamily="34" charset="0"/>
              </a:rPr>
              <a:t>delle</a:t>
            </a:r>
            <a:r>
              <a:rPr lang="en-GB" b="0" i="0" dirty="0">
                <a:solidFill>
                  <a:srgbClr val="212121"/>
                </a:solidFill>
                <a:effectLst/>
                <a:latin typeface="Segoe UI" panose="020B0502040204020203" pitchFamily="34" charset="0"/>
              </a:rPr>
              <a:t> </a:t>
            </a:r>
            <a:r>
              <a:rPr lang="en-GB" b="0" i="0" dirty="0" err="1">
                <a:solidFill>
                  <a:srgbClr val="212121"/>
                </a:solidFill>
                <a:effectLst/>
                <a:latin typeface="Segoe UI" panose="020B0502040204020203" pitchFamily="34" charset="0"/>
              </a:rPr>
              <a:t>principali</a:t>
            </a:r>
            <a:r>
              <a:rPr lang="en-GB" b="0" i="0" dirty="0">
                <a:solidFill>
                  <a:srgbClr val="212121"/>
                </a:solidFill>
                <a:effectLst/>
                <a:latin typeface="Segoe UI" panose="020B0502040204020203" pitchFamily="34" charset="0"/>
              </a:rPr>
              <a:t> </a:t>
            </a:r>
            <a:r>
              <a:rPr lang="en-GB" b="0" i="0" dirty="0" err="1">
                <a:solidFill>
                  <a:srgbClr val="212121"/>
                </a:solidFill>
                <a:effectLst/>
                <a:latin typeface="Segoe UI" panose="020B0502040204020203" pitchFamily="34" charset="0"/>
              </a:rPr>
              <a:t>strutture</a:t>
            </a:r>
            <a:r>
              <a:rPr lang="en-GB" b="0" i="0" dirty="0">
                <a:solidFill>
                  <a:srgbClr val="212121"/>
                </a:solidFill>
                <a:effectLst/>
                <a:latin typeface="Segoe UI" panose="020B0502040204020203" pitchFamily="34" charset="0"/>
              </a:rPr>
              <a:t> </a:t>
            </a:r>
            <a:r>
              <a:rPr lang="en-GB" b="0" i="0" dirty="0" err="1">
                <a:solidFill>
                  <a:srgbClr val="212121"/>
                </a:solidFill>
                <a:effectLst/>
                <a:latin typeface="Segoe UI" panose="020B0502040204020203" pitchFamily="34" charset="0"/>
              </a:rPr>
              <a:t>nazionali</a:t>
            </a:r>
            <a:r>
              <a:rPr lang="en-GB" b="0" i="0" dirty="0">
                <a:solidFill>
                  <a:srgbClr val="212121"/>
                </a:solidFill>
                <a:effectLst/>
                <a:latin typeface="Segoe UI" panose="020B0502040204020203" pitchFamily="34" charset="0"/>
              </a:rPr>
              <a:t> </a:t>
            </a:r>
            <a:r>
              <a:rPr lang="en-GB" b="0" i="0" dirty="0" err="1">
                <a:solidFill>
                  <a:srgbClr val="212121"/>
                </a:solidFill>
                <a:effectLst/>
                <a:latin typeface="Segoe UI" panose="020B0502040204020203" pitchFamily="34" charset="0"/>
              </a:rPr>
              <a:t>divise</a:t>
            </a:r>
            <a:r>
              <a:rPr lang="en-GB" b="0" i="0" dirty="0">
                <a:solidFill>
                  <a:srgbClr val="212121"/>
                </a:solidFill>
                <a:effectLst/>
                <a:latin typeface="Segoe UI" panose="020B0502040204020203" pitchFamily="34" charset="0"/>
              </a:rPr>
              <a:t> in </a:t>
            </a:r>
            <a:r>
              <a:rPr lang="en-GB" b="0" i="0" dirty="0" err="1">
                <a:solidFill>
                  <a:srgbClr val="212121"/>
                </a:solidFill>
                <a:effectLst/>
                <a:latin typeface="Segoe UI" panose="020B0502040204020203" pitchFamily="34" charset="0"/>
              </a:rPr>
              <a:t>funzione</a:t>
            </a:r>
            <a:r>
              <a:rPr lang="en-GB" b="0" i="0" dirty="0">
                <a:solidFill>
                  <a:srgbClr val="212121"/>
                </a:solidFill>
                <a:effectLst/>
                <a:latin typeface="Segoe UI" panose="020B0502040204020203" pitchFamily="34" charset="0"/>
              </a:rPr>
              <a:t> </a:t>
            </a:r>
            <a:r>
              <a:rPr lang="en-GB" b="0" i="0" dirty="0" err="1">
                <a:solidFill>
                  <a:srgbClr val="212121"/>
                </a:solidFill>
                <a:effectLst/>
                <a:latin typeface="Segoe UI" panose="020B0502040204020203" pitchFamily="34" charset="0"/>
              </a:rPr>
              <a:t>della</a:t>
            </a:r>
            <a:r>
              <a:rPr lang="en-GB" b="0" i="0" dirty="0">
                <a:solidFill>
                  <a:srgbClr val="212121"/>
                </a:solidFill>
                <a:effectLst/>
                <a:latin typeface="Segoe UI" panose="020B0502040204020203" pitchFamily="34" charset="0"/>
              </a:rPr>
              <a:t> </a:t>
            </a:r>
            <a:r>
              <a:rPr lang="en-GB" b="0" i="0" dirty="0" err="1">
                <a:solidFill>
                  <a:srgbClr val="212121"/>
                </a:solidFill>
                <a:effectLst/>
                <a:latin typeface="Segoe UI" panose="020B0502040204020203" pitchFamily="34" charset="0"/>
              </a:rPr>
              <a:t>macroarea</a:t>
            </a:r>
            <a:r>
              <a:rPr lang="en-GB" b="0" i="0" dirty="0">
                <a:solidFill>
                  <a:srgbClr val="212121"/>
                </a:solidFill>
                <a:effectLst/>
                <a:latin typeface="Segoe UI" panose="020B0502040204020203" pitchFamily="34" charset="0"/>
              </a:rPr>
              <a:t> di interesse e </a:t>
            </a:r>
            <a:r>
              <a:rPr lang="en-GB" b="0" i="0" dirty="0" err="1">
                <a:solidFill>
                  <a:srgbClr val="212121"/>
                </a:solidFill>
                <a:effectLst/>
                <a:latin typeface="Segoe UI" panose="020B0502040204020203" pitchFamily="34" charset="0"/>
              </a:rPr>
              <a:t>della</a:t>
            </a:r>
            <a:r>
              <a:rPr lang="en-GB" b="0" i="0" dirty="0">
                <a:solidFill>
                  <a:srgbClr val="212121"/>
                </a:solidFill>
                <a:effectLst/>
                <a:latin typeface="Segoe UI" panose="020B0502040204020203" pitchFamily="34" charset="0"/>
              </a:rPr>
              <a:t> </a:t>
            </a:r>
            <a:r>
              <a:rPr lang="en-GB" b="0" i="0" dirty="0" err="1">
                <a:solidFill>
                  <a:srgbClr val="212121"/>
                </a:solidFill>
                <a:effectLst/>
                <a:latin typeface="Segoe UI" panose="020B0502040204020203" pitchFamily="34" charset="0"/>
              </a:rPr>
              <a:t>posizione</a:t>
            </a:r>
            <a:r>
              <a:rPr lang="en-GB" b="0" i="0" dirty="0">
                <a:solidFill>
                  <a:srgbClr val="212121"/>
                </a:solidFill>
                <a:effectLst/>
                <a:latin typeface="Segoe UI" panose="020B0502040204020203" pitchFamily="34" charset="0"/>
              </a:rPr>
              <a:t> </a:t>
            </a:r>
            <a:r>
              <a:rPr lang="en-GB" b="0" i="0" dirty="0" err="1">
                <a:solidFill>
                  <a:srgbClr val="212121"/>
                </a:solidFill>
                <a:effectLst/>
                <a:latin typeface="Segoe UI" panose="020B0502040204020203" pitchFamily="34" charset="0"/>
              </a:rPr>
              <a:t>geografica</a:t>
            </a:r>
            <a:r>
              <a:rPr lang="en-GB" b="0" i="0" dirty="0">
                <a:solidFill>
                  <a:srgbClr val="212121"/>
                </a:solidFill>
                <a:effectLst/>
                <a:latin typeface="Segoe UI" panose="020B0502040204020203" pitchFamily="34" charset="0"/>
              </a:rPr>
              <a:t> (</a:t>
            </a:r>
            <a:r>
              <a:rPr lang="en-GB" b="0" i="0" dirty="0" err="1">
                <a:solidFill>
                  <a:srgbClr val="212121"/>
                </a:solidFill>
                <a:effectLst/>
                <a:latin typeface="Segoe UI" panose="020B0502040204020203" pitchFamily="34" charset="0"/>
              </a:rPr>
              <a:t>magari</a:t>
            </a:r>
            <a:r>
              <a:rPr lang="en-GB" b="0" i="0" dirty="0">
                <a:solidFill>
                  <a:srgbClr val="212121"/>
                </a:solidFill>
                <a:effectLst/>
                <a:latin typeface="Segoe UI" panose="020B0502040204020203" pitchFamily="34" charset="0"/>
              </a:rPr>
              <a:t> legato alle Vs. </a:t>
            </a:r>
            <a:r>
              <a:rPr lang="en-GB" b="0" i="0" dirty="0" err="1">
                <a:solidFill>
                  <a:srgbClr val="212121"/>
                </a:solidFill>
                <a:effectLst/>
                <a:latin typeface="Segoe UI" panose="020B0502040204020203" pitchFamily="34" charset="0"/>
              </a:rPr>
              <a:t>proposte</a:t>
            </a:r>
            <a:r>
              <a:rPr lang="en-GB" b="0" i="0" dirty="0">
                <a:solidFill>
                  <a:srgbClr val="212121"/>
                </a:solidFill>
                <a:effectLst/>
                <a:latin typeface="Segoe UI" panose="020B0502040204020203" pitchFamily="34" charset="0"/>
              </a:rPr>
              <a:t> N° 7 e 13, </a:t>
            </a:r>
            <a:r>
              <a:rPr lang="en-GB" b="0" i="0" dirty="0" err="1">
                <a:solidFill>
                  <a:srgbClr val="212121"/>
                </a:solidFill>
                <a:effectLst/>
                <a:latin typeface="Segoe UI" panose="020B0502040204020203" pitchFamily="34" charset="0"/>
              </a:rPr>
              <a:t>ovvero</a:t>
            </a:r>
            <a:r>
              <a:rPr lang="en-GB" b="0" i="0" dirty="0">
                <a:solidFill>
                  <a:srgbClr val="212121"/>
                </a:solidFill>
                <a:effectLst/>
                <a:latin typeface="Segoe UI" panose="020B0502040204020203" pitchFamily="34" charset="0"/>
              </a:rPr>
              <a:t>, in breve, </a:t>
            </a:r>
            <a:r>
              <a:rPr lang="en-GB" b="0" i="0" dirty="0" err="1">
                <a:solidFill>
                  <a:srgbClr val="212121"/>
                </a:solidFill>
                <a:effectLst/>
                <a:latin typeface="Segoe UI" panose="020B0502040204020203" pitchFamily="34" charset="0"/>
              </a:rPr>
              <a:t>creazione</a:t>
            </a:r>
            <a:r>
              <a:rPr lang="en-GB" b="0" i="0" dirty="0">
                <a:solidFill>
                  <a:srgbClr val="212121"/>
                </a:solidFill>
                <a:effectLst/>
                <a:latin typeface="Segoe UI" panose="020B0502040204020203" pitchFamily="34" charset="0"/>
              </a:rPr>
              <a:t> CV ed </a:t>
            </a:r>
            <a:r>
              <a:rPr lang="en-GB" b="0" i="0" dirty="0" err="1">
                <a:solidFill>
                  <a:srgbClr val="212121"/>
                </a:solidFill>
                <a:effectLst/>
                <a:latin typeface="Segoe UI" panose="020B0502040204020203" pitchFamily="34" charset="0"/>
              </a:rPr>
              <a:t>opportunità</a:t>
            </a:r>
            <a:r>
              <a:rPr lang="en-GB" b="0" i="0" dirty="0">
                <a:solidFill>
                  <a:srgbClr val="212121"/>
                </a:solidFill>
                <a:effectLst/>
                <a:latin typeface="Segoe UI" panose="020B0502040204020203" pitchFamily="34" charset="0"/>
              </a:rPr>
              <a:t> di </a:t>
            </a:r>
            <a:r>
              <a:rPr lang="en-GB" b="0" i="0" dirty="0" err="1">
                <a:solidFill>
                  <a:srgbClr val="212121"/>
                </a:solidFill>
                <a:effectLst/>
                <a:latin typeface="Segoe UI" panose="020B0502040204020203" pitchFamily="34" charset="0"/>
              </a:rPr>
              <a:t>ricerca</a:t>
            </a:r>
            <a:r>
              <a:rPr lang="en-GB" b="0" i="0" dirty="0">
                <a:solidFill>
                  <a:srgbClr val="212121"/>
                </a:solidFill>
                <a:effectLst/>
                <a:latin typeface="Segoe UI" panose="020B0502040204020203" pitchFamily="34" charset="0"/>
              </a:rPr>
              <a:t>).</a:t>
            </a:r>
          </a:p>
          <a:p>
            <a:pPr marL="285750" indent="-285750">
              <a:buFont typeface="Arial" panose="020B0604020202020204" pitchFamily="34" charset="0"/>
              <a:buChar char="•"/>
            </a:pPr>
            <a:r>
              <a:rPr lang="en-GB" b="0" i="0" dirty="0">
                <a:solidFill>
                  <a:srgbClr val="212121"/>
                </a:solidFill>
                <a:effectLst/>
                <a:latin typeface="Segoe UI" panose="020B0502040204020203" pitchFamily="34" charset="0"/>
              </a:rPr>
              <a:t>A </a:t>
            </a:r>
            <a:r>
              <a:rPr lang="en-GB" b="0" i="0" dirty="0" err="1">
                <a:solidFill>
                  <a:srgbClr val="212121"/>
                </a:solidFill>
                <a:effectLst/>
                <a:latin typeface="Segoe UI" panose="020B0502040204020203" pitchFamily="34" charset="0"/>
              </a:rPr>
              <a:t>margine</a:t>
            </a:r>
            <a:r>
              <a:rPr lang="en-GB" b="0" i="0" dirty="0">
                <a:solidFill>
                  <a:srgbClr val="212121"/>
                </a:solidFill>
                <a:effectLst/>
                <a:latin typeface="Segoe UI" panose="020B0502040204020203" pitchFamily="34" charset="0"/>
              </a:rPr>
              <a:t> del </a:t>
            </a:r>
            <a:r>
              <a:rPr lang="en-GB" b="0" i="0" dirty="0" err="1">
                <a:solidFill>
                  <a:srgbClr val="212121"/>
                </a:solidFill>
                <a:effectLst/>
                <a:latin typeface="Segoe UI" panose="020B0502040204020203" pitchFamily="34" charset="0"/>
              </a:rPr>
              <a:t>possibile</a:t>
            </a:r>
            <a:r>
              <a:rPr lang="en-GB" b="0" i="0" dirty="0">
                <a:solidFill>
                  <a:srgbClr val="212121"/>
                </a:solidFill>
                <a:effectLst/>
                <a:latin typeface="Segoe UI" panose="020B0502040204020203" pitchFamily="34" charset="0"/>
              </a:rPr>
              <a:t> </a:t>
            </a:r>
            <a:r>
              <a:rPr lang="en-GB" b="0" i="0" dirty="0" err="1">
                <a:solidFill>
                  <a:srgbClr val="212121"/>
                </a:solidFill>
                <a:effectLst/>
                <a:latin typeface="Segoe UI" panose="020B0502040204020203" pitchFamily="34" charset="0"/>
              </a:rPr>
              <a:t>corso</a:t>
            </a:r>
            <a:r>
              <a:rPr lang="en-GB" b="0" i="0" dirty="0">
                <a:solidFill>
                  <a:srgbClr val="212121"/>
                </a:solidFill>
                <a:effectLst/>
                <a:latin typeface="Segoe UI" panose="020B0502040204020203" pitchFamily="34" charset="0"/>
              </a:rPr>
              <a:t> "</a:t>
            </a:r>
            <a:r>
              <a:rPr lang="en-GB" b="0" i="0" dirty="0" err="1">
                <a:solidFill>
                  <a:srgbClr val="212121"/>
                </a:solidFill>
                <a:effectLst/>
                <a:latin typeface="Segoe UI" panose="020B0502040204020203" pitchFamily="34" charset="0"/>
              </a:rPr>
              <a:t>Tecniche</a:t>
            </a:r>
            <a:r>
              <a:rPr lang="en-GB" b="0" i="0" dirty="0">
                <a:solidFill>
                  <a:srgbClr val="212121"/>
                </a:solidFill>
                <a:effectLst/>
                <a:latin typeface="Segoe UI" panose="020B0502040204020203" pitchFamily="34" charset="0"/>
              </a:rPr>
              <a:t> di </a:t>
            </a:r>
            <a:r>
              <a:rPr lang="en-GB" b="0" i="0" dirty="0" err="1">
                <a:solidFill>
                  <a:srgbClr val="212121"/>
                </a:solidFill>
                <a:effectLst/>
                <a:latin typeface="Segoe UI" panose="020B0502040204020203" pitchFamily="34" charset="0"/>
              </a:rPr>
              <a:t>gestione</a:t>
            </a:r>
            <a:r>
              <a:rPr lang="en-GB" b="0" i="0" dirty="0">
                <a:solidFill>
                  <a:srgbClr val="212121"/>
                </a:solidFill>
                <a:effectLst/>
                <a:latin typeface="Segoe UI" panose="020B0502040204020203" pitchFamily="34" charset="0"/>
              </a:rPr>
              <a:t> del tempo e </a:t>
            </a:r>
            <a:r>
              <a:rPr lang="en-GB" b="0" i="0" dirty="0" err="1">
                <a:solidFill>
                  <a:srgbClr val="212121"/>
                </a:solidFill>
                <a:effectLst/>
                <a:latin typeface="Segoe UI" panose="020B0502040204020203" pitchFamily="34" charset="0"/>
              </a:rPr>
              <a:t>concentrazione</a:t>
            </a:r>
            <a:r>
              <a:rPr lang="en-GB" b="0" i="0" dirty="0">
                <a:solidFill>
                  <a:srgbClr val="212121"/>
                </a:solidFill>
                <a:effectLst/>
                <a:latin typeface="Segoe UI" panose="020B0502040204020203" pitchFamily="34" charset="0"/>
              </a:rPr>
              <a:t>", mi </a:t>
            </a:r>
            <a:r>
              <a:rPr lang="en-GB" b="0" i="0" dirty="0" err="1">
                <a:solidFill>
                  <a:srgbClr val="212121"/>
                </a:solidFill>
                <a:effectLst/>
                <a:latin typeface="Segoe UI" panose="020B0502040204020203" pitchFamily="34" charset="0"/>
              </a:rPr>
              <a:t>piacerebbe</a:t>
            </a:r>
            <a:r>
              <a:rPr lang="en-GB" b="0" i="0" dirty="0">
                <a:solidFill>
                  <a:srgbClr val="212121"/>
                </a:solidFill>
                <a:effectLst/>
                <a:latin typeface="Segoe UI" panose="020B0502040204020203" pitchFamily="34" charset="0"/>
              </a:rPr>
              <a:t> </a:t>
            </a:r>
            <a:r>
              <a:rPr lang="en-GB" b="0" i="0" dirty="0" err="1">
                <a:solidFill>
                  <a:srgbClr val="212121"/>
                </a:solidFill>
                <a:effectLst/>
                <a:latin typeface="Segoe UI" panose="020B0502040204020203" pitchFamily="34" charset="0"/>
              </a:rPr>
              <a:t>sentire</a:t>
            </a:r>
            <a:r>
              <a:rPr lang="en-GB" b="0" i="0" dirty="0">
                <a:solidFill>
                  <a:srgbClr val="212121"/>
                </a:solidFill>
                <a:effectLst/>
                <a:latin typeface="Segoe UI" panose="020B0502040204020203" pitchFamily="34" charset="0"/>
              </a:rPr>
              <a:t> </a:t>
            </a:r>
            <a:r>
              <a:rPr lang="en-GB" b="0" i="0" dirty="0" err="1">
                <a:solidFill>
                  <a:srgbClr val="212121"/>
                </a:solidFill>
                <a:effectLst/>
                <a:latin typeface="Segoe UI" panose="020B0502040204020203" pitchFamily="34" charset="0"/>
              </a:rPr>
              <a:t>esperienze</a:t>
            </a:r>
            <a:r>
              <a:rPr lang="en-GB" b="0" i="0" dirty="0">
                <a:solidFill>
                  <a:srgbClr val="212121"/>
                </a:solidFill>
                <a:effectLst/>
                <a:latin typeface="Segoe UI" panose="020B0502040204020203" pitchFamily="34" charset="0"/>
              </a:rPr>
              <a:t> o </a:t>
            </a:r>
            <a:r>
              <a:rPr lang="en-GB" b="0" i="0" dirty="0" err="1">
                <a:solidFill>
                  <a:srgbClr val="212121"/>
                </a:solidFill>
                <a:effectLst/>
                <a:latin typeface="Segoe UI" panose="020B0502040204020203" pitchFamily="34" charset="0"/>
              </a:rPr>
              <a:t>tecniche</a:t>
            </a:r>
            <a:r>
              <a:rPr lang="en-GB" b="0" i="0" dirty="0">
                <a:solidFill>
                  <a:srgbClr val="212121"/>
                </a:solidFill>
                <a:effectLst/>
                <a:latin typeface="Segoe UI" panose="020B0502040204020203" pitchFamily="34" charset="0"/>
              </a:rPr>
              <a:t> </a:t>
            </a:r>
            <a:r>
              <a:rPr lang="en-GB" b="0" i="0" dirty="0" err="1">
                <a:solidFill>
                  <a:srgbClr val="212121"/>
                </a:solidFill>
                <a:effectLst/>
                <a:latin typeface="Segoe UI" panose="020B0502040204020203" pitchFamily="34" charset="0"/>
              </a:rPr>
              <a:t>sulla</a:t>
            </a:r>
            <a:r>
              <a:rPr lang="en-GB" b="0" i="0" dirty="0">
                <a:solidFill>
                  <a:srgbClr val="212121"/>
                </a:solidFill>
                <a:effectLst/>
                <a:latin typeface="Segoe UI" panose="020B0502040204020203" pitchFamily="34" charset="0"/>
              </a:rPr>
              <a:t> </a:t>
            </a:r>
            <a:r>
              <a:rPr lang="en-GB" b="0" i="0" dirty="0" err="1">
                <a:solidFill>
                  <a:srgbClr val="212121"/>
                </a:solidFill>
                <a:effectLst/>
                <a:latin typeface="Segoe UI" panose="020B0502040204020203" pitchFamily="34" charset="0"/>
              </a:rPr>
              <a:t>gestione</a:t>
            </a:r>
            <a:r>
              <a:rPr lang="en-GB" b="0" i="0" dirty="0">
                <a:solidFill>
                  <a:srgbClr val="212121"/>
                </a:solidFill>
                <a:effectLst/>
                <a:latin typeface="Segoe UI" panose="020B0502040204020203" pitchFamily="34" charset="0"/>
              </a:rPr>
              <a:t> </a:t>
            </a:r>
            <a:r>
              <a:rPr lang="en-GB" b="0" i="0" dirty="0" err="1">
                <a:solidFill>
                  <a:srgbClr val="212121"/>
                </a:solidFill>
                <a:effectLst/>
                <a:latin typeface="Segoe UI" panose="020B0502040204020203" pitchFamily="34" charset="0"/>
              </a:rPr>
              <a:t>della</a:t>
            </a:r>
            <a:r>
              <a:rPr lang="en-GB" b="0" i="0" dirty="0">
                <a:solidFill>
                  <a:srgbClr val="212121"/>
                </a:solidFill>
                <a:effectLst/>
                <a:latin typeface="Segoe UI" panose="020B0502040204020203" pitchFamily="34" charset="0"/>
              </a:rPr>
              <a:t> </a:t>
            </a:r>
            <a:r>
              <a:rPr lang="en-GB" b="0" i="0" dirty="0" err="1">
                <a:solidFill>
                  <a:srgbClr val="212121"/>
                </a:solidFill>
                <a:effectLst/>
                <a:latin typeface="Segoe UI" panose="020B0502040204020203" pitchFamily="34" charset="0"/>
              </a:rPr>
              <a:t>parte</a:t>
            </a:r>
            <a:r>
              <a:rPr lang="en-GB" b="0" i="0" dirty="0">
                <a:solidFill>
                  <a:srgbClr val="212121"/>
                </a:solidFill>
                <a:effectLst/>
                <a:latin typeface="Segoe UI" panose="020B0502040204020203" pitchFamily="34" charset="0"/>
              </a:rPr>
              <a:t> </a:t>
            </a:r>
            <a:r>
              <a:rPr lang="en-GB" b="0" i="0" dirty="0" err="1">
                <a:solidFill>
                  <a:srgbClr val="212121"/>
                </a:solidFill>
                <a:effectLst/>
                <a:latin typeface="Segoe UI" panose="020B0502040204020203" pitchFamily="34" charset="0"/>
              </a:rPr>
              <a:t>burocratica</a:t>
            </a:r>
            <a:r>
              <a:rPr lang="en-GB" b="0" i="0" dirty="0">
                <a:solidFill>
                  <a:srgbClr val="212121"/>
                </a:solidFill>
                <a:effectLst/>
                <a:latin typeface="Segoe UI" panose="020B0502040204020203" pitchFamily="34" charset="0"/>
              </a:rPr>
              <a:t> da </a:t>
            </a:r>
            <a:r>
              <a:rPr lang="en-GB" b="0" i="0" dirty="0" err="1">
                <a:solidFill>
                  <a:srgbClr val="212121"/>
                </a:solidFill>
                <a:effectLst/>
                <a:latin typeface="Segoe UI" panose="020B0502040204020203" pitchFamily="34" charset="0"/>
              </a:rPr>
              <a:t>parte</a:t>
            </a:r>
            <a:r>
              <a:rPr lang="en-GB" b="0" i="0" dirty="0">
                <a:solidFill>
                  <a:srgbClr val="212121"/>
                </a:solidFill>
                <a:effectLst/>
                <a:latin typeface="Segoe UI" panose="020B0502040204020203" pitchFamily="34" charset="0"/>
              </a:rPr>
              <a:t> di un </a:t>
            </a:r>
            <a:r>
              <a:rPr lang="en-GB" b="0" i="0" dirty="0" err="1">
                <a:solidFill>
                  <a:srgbClr val="212121"/>
                </a:solidFill>
                <a:effectLst/>
                <a:latin typeface="Segoe UI" panose="020B0502040204020203" pitchFamily="34" charset="0"/>
              </a:rPr>
              <a:t>ricercatore</a:t>
            </a:r>
            <a:r>
              <a:rPr lang="en-GB" b="0" i="0" dirty="0">
                <a:solidFill>
                  <a:srgbClr val="212121"/>
                </a:solidFill>
                <a:effectLst/>
                <a:latin typeface="Segoe UI" panose="020B0502040204020203" pitchFamily="34" charset="0"/>
              </a:rPr>
              <a:t>/</a:t>
            </a:r>
            <a:r>
              <a:rPr lang="en-GB" b="0" i="0" dirty="0" err="1">
                <a:solidFill>
                  <a:srgbClr val="212121"/>
                </a:solidFill>
                <a:effectLst/>
                <a:latin typeface="Segoe UI" panose="020B0502040204020203" pitchFamily="34" charset="0"/>
              </a:rPr>
              <a:t>professore</a:t>
            </a:r>
            <a:r>
              <a:rPr lang="en-GB" b="0" i="0" dirty="0">
                <a:solidFill>
                  <a:srgbClr val="212121"/>
                </a:solidFill>
                <a:effectLst/>
                <a:latin typeface="Segoe UI" panose="020B0502040204020203" pitchFamily="34" charset="0"/>
              </a:rPr>
              <a:t>. </a:t>
            </a:r>
            <a:r>
              <a:rPr lang="en-GB" b="0" i="0" dirty="0" err="1">
                <a:solidFill>
                  <a:srgbClr val="212121"/>
                </a:solidFill>
                <a:effectLst/>
                <a:latin typeface="Segoe UI" panose="020B0502040204020203" pitchFamily="34" charset="0"/>
              </a:rPr>
              <a:t>Facciamo</a:t>
            </a:r>
            <a:r>
              <a:rPr lang="en-GB" b="0" i="0" dirty="0">
                <a:solidFill>
                  <a:srgbClr val="212121"/>
                </a:solidFill>
                <a:effectLst/>
                <a:latin typeface="Segoe UI" panose="020B0502040204020203" pitchFamily="34" charset="0"/>
              </a:rPr>
              <a:t> </a:t>
            </a:r>
            <a:r>
              <a:rPr lang="en-GB" b="0" i="0" dirty="0" err="1">
                <a:solidFill>
                  <a:srgbClr val="212121"/>
                </a:solidFill>
                <a:effectLst/>
                <a:latin typeface="Segoe UI" panose="020B0502040204020203" pitchFamily="34" charset="0"/>
              </a:rPr>
              <a:t>troppa</a:t>
            </a:r>
            <a:r>
              <a:rPr lang="en-GB" b="0" i="0" dirty="0">
                <a:solidFill>
                  <a:srgbClr val="212121"/>
                </a:solidFill>
                <a:effectLst/>
                <a:latin typeface="Segoe UI" panose="020B0502040204020203" pitchFamily="34" charset="0"/>
              </a:rPr>
              <a:t> </a:t>
            </a:r>
            <a:r>
              <a:rPr lang="en-GB" b="0" i="0" dirty="0" err="1">
                <a:solidFill>
                  <a:srgbClr val="212121"/>
                </a:solidFill>
                <a:effectLst/>
                <a:latin typeface="Segoe UI" panose="020B0502040204020203" pitchFamily="34" charset="0"/>
              </a:rPr>
              <a:t>burocrazia</a:t>
            </a:r>
            <a:r>
              <a:rPr lang="en-GB" b="0" i="0" dirty="0">
                <a:solidFill>
                  <a:srgbClr val="212121"/>
                </a:solidFill>
                <a:effectLst/>
                <a:latin typeface="Segoe UI" panose="020B0502040204020203" pitchFamily="34" charset="0"/>
              </a:rPr>
              <a:t>? Come </a:t>
            </a:r>
            <a:r>
              <a:rPr lang="en-GB" b="0" i="0" dirty="0" err="1">
                <a:solidFill>
                  <a:srgbClr val="212121"/>
                </a:solidFill>
                <a:effectLst/>
                <a:latin typeface="Segoe UI" panose="020B0502040204020203" pitchFamily="34" charset="0"/>
              </a:rPr>
              <a:t>diminuire</a:t>
            </a:r>
            <a:r>
              <a:rPr lang="en-GB" b="0" i="0" dirty="0">
                <a:solidFill>
                  <a:srgbClr val="212121"/>
                </a:solidFill>
                <a:effectLst/>
                <a:latin typeface="Segoe UI" panose="020B0502040204020203" pitchFamily="34" charset="0"/>
              </a:rPr>
              <a:t> </a:t>
            </a:r>
            <a:r>
              <a:rPr lang="en-GB" b="0" i="0" dirty="0" err="1">
                <a:solidFill>
                  <a:srgbClr val="212121"/>
                </a:solidFill>
                <a:effectLst/>
                <a:latin typeface="Segoe UI" panose="020B0502040204020203" pitchFamily="34" charset="0"/>
              </a:rPr>
              <a:t>l'impatto</a:t>
            </a:r>
            <a:r>
              <a:rPr lang="en-GB" b="0" i="0" dirty="0">
                <a:solidFill>
                  <a:srgbClr val="212121"/>
                </a:solidFill>
                <a:effectLst/>
                <a:latin typeface="Segoe UI" panose="020B0502040204020203" pitchFamily="34" charset="0"/>
              </a:rPr>
              <a:t> </a:t>
            </a:r>
            <a:r>
              <a:rPr lang="en-GB" b="0" i="0" dirty="0" err="1">
                <a:solidFill>
                  <a:srgbClr val="212121"/>
                </a:solidFill>
                <a:effectLst/>
                <a:latin typeface="Segoe UI" panose="020B0502040204020203" pitchFamily="34" charset="0"/>
              </a:rPr>
              <a:t>della</a:t>
            </a:r>
            <a:r>
              <a:rPr lang="en-GB" b="0" i="0" dirty="0">
                <a:solidFill>
                  <a:srgbClr val="212121"/>
                </a:solidFill>
                <a:effectLst/>
                <a:latin typeface="Segoe UI" panose="020B0502040204020203" pitchFamily="34" charset="0"/>
              </a:rPr>
              <a:t> </a:t>
            </a:r>
            <a:r>
              <a:rPr lang="en-GB" b="0" i="0" dirty="0" err="1">
                <a:solidFill>
                  <a:srgbClr val="212121"/>
                </a:solidFill>
                <a:effectLst/>
                <a:latin typeface="Segoe UI" panose="020B0502040204020203" pitchFamily="34" charset="0"/>
              </a:rPr>
              <a:t>burocrazia</a:t>
            </a:r>
            <a:r>
              <a:rPr lang="en-GB" b="0" i="0" dirty="0">
                <a:solidFill>
                  <a:srgbClr val="212121"/>
                </a:solidFill>
                <a:effectLst/>
                <a:latin typeface="Segoe UI" panose="020B0502040204020203" pitchFamily="34" charset="0"/>
              </a:rPr>
              <a:t> </a:t>
            </a:r>
            <a:r>
              <a:rPr lang="en-GB" b="0" i="0" dirty="0" err="1">
                <a:solidFill>
                  <a:srgbClr val="212121"/>
                </a:solidFill>
                <a:effectLst/>
                <a:latin typeface="Segoe UI" panose="020B0502040204020203" pitchFamily="34" charset="0"/>
              </a:rPr>
              <a:t>sul</a:t>
            </a:r>
            <a:r>
              <a:rPr lang="en-GB" b="0" i="0" dirty="0">
                <a:solidFill>
                  <a:srgbClr val="212121"/>
                </a:solidFill>
                <a:effectLst/>
                <a:latin typeface="Segoe UI" panose="020B0502040204020203" pitchFamily="34" charset="0"/>
              </a:rPr>
              <a:t> proprio </a:t>
            </a:r>
            <a:r>
              <a:rPr lang="en-GB" b="0" i="0" dirty="0" err="1">
                <a:solidFill>
                  <a:srgbClr val="212121"/>
                </a:solidFill>
                <a:effectLst/>
                <a:latin typeface="Segoe UI" panose="020B0502040204020203" pitchFamily="34" charset="0"/>
              </a:rPr>
              <a:t>lavoro</a:t>
            </a:r>
            <a:r>
              <a:rPr lang="en-GB" b="0" i="0" dirty="0">
                <a:solidFill>
                  <a:srgbClr val="212121"/>
                </a:solidFill>
                <a:effectLst/>
                <a:latin typeface="Segoe UI" panose="020B0502040204020203" pitchFamily="34" charset="0"/>
              </a:rPr>
              <a:t>?</a:t>
            </a:r>
            <a:endParaRPr lang="en-GB" dirty="0"/>
          </a:p>
        </p:txBody>
      </p:sp>
    </p:spTree>
    <p:extLst>
      <p:ext uri="{BB962C8B-B14F-4D97-AF65-F5344CB8AC3E}">
        <p14:creationId xmlns:p14="http://schemas.microsoft.com/office/powerpoint/2010/main" val="380829050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magine 5">
            <a:extLst>
              <a:ext uri="{FF2B5EF4-FFF2-40B4-BE49-F238E27FC236}">
                <a16:creationId xmlns:a16="http://schemas.microsoft.com/office/drawing/2014/main" id="{E54F6DC5-A96E-3EBF-B01B-482F00E3F296}"/>
              </a:ext>
            </a:extLst>
          </p:cNvPr>
          <p:cNvPicPr>
            <a:picLocks noChangeAspect="1"/>
          </p:cNvPicPr>
          <p:nvPr/>
        </p:nvPicPr>
        <p:blipFill>
          <a:blip r:embed="rId2"/>
          <a:stretch>
            <a:fillRect/>
          </a:stretch>
        </p:blipFill>
        <p:spPr>
          <a:xfrm>
            <a:off x="0" y="0"/>
            <a:ext cx="12192000" cy="239843"/>
          </a:xfrm>
          <a:prstGeom prst="rect">
            <a:avLst/>
          </a:prstGeom>
        </p:spPr>
      </p:pic>
      <p:pic>
        <p:nvPicPr>
          <p:cNvPr id="14" name="Immagine 13">
            <a:extLst>
              <a:ext uri="{FF2B5EF4-FFF2-40B4-BE49-F238E27FC236}">
                <a16:creationId xmlns:a16="http://schemas.microsoft.com/office/drawing/2014/main" id="{73E56AC2-E5E5-1385-4C09-35649E53BB33}"/>
              </a:ext>
            </a:extLst>
          </p:cNvPr>
          <p:cNvPicPr>
            <a:picLocks noChangeAspect="1"/>
          </p:cNvPicPr>
          <p:nvPr/>
        </p:nvPicPr>
        <p:blipFill>
          <a:blip r:embed="rId3"/>
          <a:stretch>
            <a:fillRect/>
          </a:stretch>
        </p:blipFill>
        <p:spPr>
          <a:xfrm>
            <a:off x="0" y="6244273"/>
            <a:ext cx="12192000" cy="685799"/>
          </a:xfrm>
          <a:prstGeom prst="rect">
            <a:avLst/>
          </a:prstGeom>
        </p:spPr>
      </p:pic>
      <p:sp>
        <p:nvSpPr>
          <p:cNvPr id="3" name="TextBox 2">
            <a:extLst>
              <a:ext uri="{FF2B5EF4-FFF2-40B4-BE49-F238E27FC236}">
                <a16:creationId xmlns:a16="http://schemas.microsoft.com/office/drawing/2014/main" id="{47B894D3-70AA-1042-B424-796A944B5D2A}"/>
              </a:ext>
            </a:extLst>
          </p:cNvPr>
          <p:cNvSpPr txBox="1"/>
          <p:nvPr/>
        </p:nvSpPr>
        <p:spPr>
          <a:xfrm>
            <a:off x="726510" y="638827"/>
            <a:ext cx="11198268" cy="5355312"/>
          </a:xfrm>
          <a:prstGeom prst="rect">
            <a:avLst/>
          </a:prstGeom>
          <a:noFill/>
        </p:spPr>
        <p:txBody>
          <a:bodyPr wrap="square" rtlCol="0">
            <a:spAutoFit/>
          </a:bodyPr>
          <a:lstStyle/>
          <a:p>
            <a:pPr marL="285750" indent="-285750">
              <a:buFont typeface="Arial" panose="020B0604020202020204" pitchFamily="34" charset="0"/>
              <a:buChar char="•"/>
            </a:pPr>
            <a:r>
              <a:rPr lang="en-GB" b="0" i="0" dirty="0" err="1">
                <a:solidFill>
                  <a:srgbClr val="212121"/>
                </a:solidFill>
                <a:effectLst/>
                <a:latin typeface="Segoe UI" panose="020B0502040204020203" pitchFamily="34" charset="0"/>
              </a:rPr>
              <a:t>Riguardo</a:t>
            </a:r>
            <a:r>
              <a:rPr lang="en-GB" b="0" i="0" dirty="0">
                <a:solidFill>
                  <a:srgbClr val="212121"/>
                </a:solidFill>
                <a:effectLst/>
                <a:latin typeface="Segoe UI" panose="020B0502040204020203" pitchFamily="34" charset="0"/>
              </a:rPr>
              <a:t> al </a:t>
            </a:r>
            <a:r>
              <a:rPr lang="en-GB" b="0" i="0" dirty="0" err="1">
                <a:solidFill>
                  <a:srgbClr val="212121"/>
                </a:solidFill>
                <a:effectLst/>
                <a:latin typeface="Segoe UI" panose="020B0502040204020203" pitchFamily="34" charset="0"/>
              </a:rPr>
              <a:t>corso</a:t>
            </a:r>
            <a:r>
              <a:rPr lang="en-GB" b="0" i="0" dirty="0">
                <a:solidFill>
                  <a:srgbClr val="212121"/>
                </a:solidFill>
                <a:effectLst/>
                <a:latin typeface="Segoe UI" panose="020B0502040204020203" pitchFamily="34" charset="0"/>
              </a:rPr>
              <a:t> di team working e leadership, </a:t>
            </a:r>
            <a:r>
              <a:rPr lang="en-GB" b="0" i="0" dirty="0" err="1">
                <a:solidFill>
                  <a:srgbClr val="212121"/>
                </a:solidFill>
                <a:effectLst/>
                <a:latin typeface="Segoe UI" panose="020B0502040204020203" pitchFamily="34" charset="0"/>
              </a:rPr>
              <a:t>potrebbe</a:t>
            </a:r>
            <a:r>
              <a:rPr lang="en-GB" b="0" i="0" dirty="0">
                <a:solidFill>
                  <a:srgbClr val="212121"/>
                </a:solidFill>
                <a:effectLst/>
                <a:latin typeface="Segoe UI" panose="020B0502040204020203" pitchFamily="34" charset="0"/>
              </a:rPr>
              <a:t> </a:t>
            </a:r>
            <a:r>
              <a:rPr lang="en-GB" b="0" i="0" dirty="0" err="1">
                <a:solidFill>
                  <a:srgbClr val="212121"/>
                </a:solidFill>
                <a:effectLst/>
                <a:latin typeface="Segoe UI" panose="020B0502040204020203" pitchFamily="34" charset="0"/>
              </a:rPr>
              <a:t>essere</a:t>
            </a:r>
            <a:r>
              <a:rPr lang="en-GB" b="0" i="0" dirty="0">
                <a:solidFill>
                  <a:srgbClr val="212121"/>
                </a:solidFill>
                <a:effectLst/>
                <a:latin typeface="Segoe UI" panose="020B0502040204020203" pitchFamily="34" charset="0"/>
              </a:rPr>
              <a:t> </a:t>
            </a:r>
            <a:r>
              <a:rPr lang="en-GB" b="0" i="0" dirty="0" err="1">
                <a:solidFill>
                  <a:srgbClr val="212121"/>
                </a:solidFill>
                <a:effectLst/>
                <a:latin typeface="Segoe UI" panose="020B0502040204020203" pitchFamily="34" charset="0"/>
              </a:rPr>
              <a:t>interessante</a:t>
            </a:r>
            <a:r>
              <a:rPr lang="en-GB" b="0" i="0" dirty="0">
                <a:solidFill>
                  <a:srgbClr val="212121"/>
                </a:solidFill>
                <a:effectLst/>
                <a:latin typeface="Segoe UI" panose="020B0502040204020203" pitchFamily="34" charset="0"/>
              </a:rPr>
              <a:t> </a:t>
            </a:r>
            <a:r>
              <a:rPr lang="en-GB" b="0" i="0" dirty="0" err="1">
                <a:solidFill>
                  <a:srgbClr val="212121"/>
                </a:solidFill>
                <a:effectLst/>
                <a:latin typeface="Segoe UI" panose="020B0502040204020203" pitchFamily="34" charset="0"/>
              </a:rPr>
              <a:t>organizzare</a:t>
            </a:r>
            <a:r>
              <a:rPr lang="en-GB" b="0" i="0" dirty="0">
                <a:solidFill>
                  <a:srgbClr val="212121"/>
                </a:solidFill>
                <a:effectLst/>
                <a:latin typeface="Segoe UI" panose="020B0502040204020203" pitchFamily="34" charset="0"/>
              </a:rPr>
              <a:t> </a:t>
            </a:r>
            <a:r>
              <a:rPr lang="en-GB" b="0" i="0" dirty="0" err="1">
                <a:solidFill>
                  <a:srgbClr val="212121"/>
                </a:solidFill>
                <a:effectLst/>
                <a:latin typeface="Segoe UI" panose="020B0502040204020203" pitchFamily="34" charset="0"/>
              </a:rPr>
              <a:t>dei</a:t>
            </a:r>
            <a:r>
              <a:rPr lang="en-GB" b="0" i="0" dirty="0">
                <a:solidFill>
                  <a:srgbClr val="212121"/>
                </a:solidFill>
                <a:effectLst/>
                <a:latin typeface="Segoe UI" panose="020B0502040204020203" pitchFamily="34" charset="0"/>
              </a:rPr>
              <a:t> training </a:t>
            </a:r>
            <a:r>
              <a:rPr lang="en-GB" b="0" i="0" dirty="0" err="1">
                <a:solidFill>
                  <a:srgbClr val="212121"/>
                </a:solidFill>
                <a:effectLst/>
                <a:latin typeface="Segoe UI" panose="020B0502040204020203" pitchFamily="34" charset="0"/>
              </a:rPr>
              <a:t>che</a:t>
            </a:r>
            <a:r>
              <a:rPr lang="en-GB" b="0" i="0" dirty="0">
                <a:solidFill>
                  <a:srgbClr val="212121"/>
                </a:solidFill>
                <a:effectLst/>
                <a:latin typeface="Segoe UI" panose="020B0502040204020203" pitchFamily="34" charset="0"/>
              </a:rPr>
              <a:t> </a:t>
            </a:r>
            <a:r>
              <a:rPr lang="en-GB" b="0" i="0" dirty="0" err="1">
                <a:solidFill>
                  <a:srgbClr val="212121"/>
                </a:solidFill>
                <a:effectLst/>
                <a:latin typeface="Segoe UI" panose="020B0502040204020203" pitchFamily="34" charset="0"/>
              </a:rPr>
              <a:t>prevedano</a:t>
            </a:r>
            <a:r>
              <a:rPr lang="en-GB" b="0" i="0" dirty="0">
                <a:solidFill>
                  <a:srgbClr val="212121"/>
                </a:solidFill>
                <a:effectLst/>
                <a:latin typeface="Segoe UI" panose="020B0502040204020203" pitchFamily="34" charset="0"/>
              </a:rPr>
              <a:t> un </a:t>
            </a:r>
            <a:r>
              <a:rPr lang="en-GB" b="0" i="0" dirty="0" err="1">
                <a:solidFill>
                  <a:srgbClr val="212121"/>
                </a:solidFill>
                <a:effectLst/>
                <a:latin typeface="Segoe UI" panose="020B0502040204020203" pitchFamily="34" charset="0"/>
              </a:rPr>
              <a:t>coinvolgimento</a:t>
            </a:r>
            <a:r>
              <a:rPr lang="en-GB" b="0" i="0" dirty="0">
                <a:solidFill>
                  <a:srgbClr val="212121"/>
                </a:solidFill>
                <a:effectLst/>
                <a:latin typeface="Segoe UI" panose="020B0502040204020203" pitchFamily="34" charset="0"/>
              </a:rPr>
              <a:t> </a:t>
            </a:r>
            <a:r>
              <a:rPr lang="en-GB" b="0" i="0" dirty="0" err="1">
                <a:solidFill>
                  <a:srgbClr val="212121"/>
                </a:solidFill>
                <a:effectLst/>
                <a:latin typeface="Segoe UI" panose="020B0502040204020203" pitchFamily="34" charset="0"/>
              </a:rPr>
              <a:t>attivo</a:t>
            </a:r>
            <a:r>
              <a:rPr lang="en-GB" b="0" i="0" dirty="0">
                <a:solidFill>
                  <a:srgbClr val="212121"/>
                </a:solidFill>
                <a:effectLst/>
                <a:latin typeface="Segoe UI" panose="020B0502040204020203" pitchFamily="34" charset="0"/>
              </a:rPr>
              <a:t> da </a:t>
            </a:r>
            <a:r>
              <a:rPr lang="en-GB" b="0" i="0" dirty="0" err="1">
                <a:solidFill>
                  <a:srgbClr val="212121"/>
                </a:solidFill>
                <a:effectLst/>
                <a:latin typeface="Segoe UI" panose="020B0502040204020203" pitchFamily="34" charset="0"/>
              </a:rPr>
              <a:t>parte</a:t>
            </a:r>
            <a:r>
              <a:rPr lang="en-GB" b="0" i="0" dirty="0">
                <a:solidFill>
                  <a:srgbClr val="212121"/>
                </a:solidFill>
                <a:effectLst/>
                <a:latin typeface="Segoe UI" panose="020B0502040204020203" pitchFamily="34" charset="0"/>
              </a:rPr>
              <a:t> di chi lo segue e in cui, </a:t>
            </a:r>
            <a:r>
              <a:rPr lang="en-GB" b="0" i="0" dirty="0" err="1">
                <a:solidFill>
                  <a:srgbClr val="212121"/>
                </a:solidFill>
                <a:effectLst/>
                <a:latin typeface="Segoe UI" panose="020B0502040204020203" pitchFamily="34" charset="0"/>
              </a:rPr>
              <a:t>sottoponendo</a:t>
            </a:r>
            <a:r>
              <a:rPr lang="en-GB" b="0" i="0" dirty="0">
                <a:solidFill>
                  <a:srgbClr val="212121"/>
                </a:solidFill>
                <a:effectLst/>
                <a:latin typeface="Segoe UI" panose="020B0502040204020203" pitchFamily="34" charset="0"/>
              </a:rPr>
              <a:t> </a:t>
            </a:r>
            <a:r>
              <a:rPr lang="en-GB" b="0" i="0" dirty="0" err="1">
                <a:solidFill>
                  <a:srgbClr val="212121"/>
                </a:solidFill>
                <a:effectLst/>
                <a:latin typeface="Segoe UI" panose="020B0502040204020203" pitchFamily="34" charset="0"/>
              </a:rPr>
              <a:t>problematiche</a:t>
            </a:r>
            <a:r>
              <a:rPr lang="en-GB" b="0" i="0" dirty="0">
                <a:solidFill>
                  <a:srgbClr val="212121"/>
                </a:solidFill>
                <a:effectLst/>
                <a:latin typeface="Segoe UI" panose="020B0502040204020203" pitchFamily="34" charset="0"/>
              </a:rPr>
              <a:t> </a:t>
            </a:r>
            <a:r>
              <a:rPr lang="en-GB" b="0" i="0" dirty="0" err="1">
                <a:solidFill>
                  <a:srgbClr val="212121"/>
                </a:solidFill>
                <a:effectLst/>
                <a:latin typeface="Segoe UI" panose="020B0502040204020203" pitchFamily="34" charset="0"/>
              </a:rPr>
              <a:t>reali</a:t>
            </a:r>
            <a:r>
              <a:rPr lang="en-GB" b="0" i="0" dirty="0">
                <a:solidFill>
                  <a:srgbClr val="212121"/>
                </a:solidFill>
                <a:effectLst/>
                <a:latin typeface="Segoe UI" panose="020B0502040204020203" pitchFamily="34" charset="0"/>
              </a:rPr>
              <a:t> e sotto la </a:t>
            </a:r>
            <a:r>
              <a:rPr lang="en-GB" b="0" i="0" dirty="0" err="1">
                <a:solidFill>
                  <a:srgbClr val="212121"/>
                </a:solidFill>
                <a:effectLst/>
                <a:latin typeface="Segoe UI" panose="020B0502040204020203" pitchFamily="34" charset="0"/>
              </a:rPr>
              <a:t>guida</a:t>
            </a:r>
            <a:r>
              <a:rPr lang="en-GB" b="0" i="0" dirty="0">
                <a:solidFill>
                  <a:srgbClr val="212121"/>
                </a:solidFill>
                <a:effectLst/>
                <a:latin typeface="Segoe UI" panose="020B0502040204020203" pitchFamily="34" charset="0"/>
              </a:rPr>
              <a:t> di chi </a:t>
            </a:r>
            <a:r>
              <a:rPr lang="en-GB" b="0" i="0" dirty="0" err="1">
                <a:solidFill>
                  <a:srgbClr val="212121"/>
                </a:solidFill>
                <a:effectLst/>
                <a:latin typeface="Segoe UI" panose="020B0502040204020203" pitchFamily="34" charset="0"/>
              </a:rPr>
              <a:t>tiene</a:t>
            </a:r>
            <a:r>
              <a:rPr lang="en-GB" b="0" i="0" dirty="0">
                <a:solidFill>
                  <a:srgbClr val="212121"/>
                </a:solidFill>
                <a:effectLst/>
                <a:latin typeface="Segoe UI" panose="020B0502040204020203" pitchFamily="34" charset="0"/>
              </a:rPr>
              <a:t> il </a:t>
            </a:r>
            <a:r>
              <a:rPr lang="en-GB" b="0" i="0" dirty="0" err="1">
                <a:solidFill>
                  <a:srgbClr val="212121"/>
                </a:solidFill>
                <a:effectLst/>
                <a:latin typeface="Segoe UI" panose="020B0502040204020203" pitchFamily="34" charset="0"/>
              </a:rPr>
              <a:t>corso</a:t>
            </a:r>
            <a:r>
              <a:rPr lang="en-GB" b="0" i="0" dirty="0">
                <a:solidFill>
                  <a:srgbClr val="212121"/>
                </a:solidFill>
                <a:effectLst/>
                <a:latin typeface="Segoe UI" panose="020B0502040204020203" pitchFamily="34" charset="0"/>
              </a:rPr>
              <a:t>, ci </a:t>
            </a:r>
            <a:r>
              <a:rPr lang="en-GB" b="0" i="0" dirty="0" err="1">
                <a:solidFill>
                  <a:srgbClr val="212121"/>
                </a:solidFill>
                <a:effectLst/>
                <a:latin typeface="Segoe UI" panose="020B0502040204020203" pitchFamily="34" charset="0"/>
              </a:rPr>
              <a:t>si</a:t>
            </a:r>
            <a:r>
              <a:rPr lang="en-GB" b="0" i="0" dirty="0">
                <a:solidFill>
                  <a:srgbClr val="212121"/>
                </a:solidFill>
                <a:effectLst/>
                <a:latin typeface="Segoe UI" panose="020B0502040204020203" pitchFamily="34" charset="0"/>
              </a:rPr>
              <a:t> </a:t>
            </a:r>
            <a:r>
              <a:rPr lang="en-GB" b="0" i="0" dirty="0" err="1">
                <a:solidFill>
                  <a:srgbClr val="212121"/>
                </a:solidFill>
                <a:effectLst/>
                <a:latin typeface="Segoe UI" panose="020B0502040204020203" pitchFamily="34" charset="0"/>
              </a:rPr>
              <a:t>confronti</a:t>
            </a:r>
            <a:r>
              <a:rPr lang="en-GB" b="0" i="0" dirty="0">
                <a:solidFill>
                  <a:srgbClr val="212121"/>
                </a:solidFill>
                <a:effectLst/>
                <a:latin typeface="Segoe UI" panose="020B0502040204020203" pitchFamily="34" charset="0"/>
              </a:rPr>
              <a:t> tutti </a:t>
            </a:r>
            <a:r>
              <a:rPr lang="en-GB" b="0" i="0" dirty="0" err="1">
                <a:solidFill>
                  <a:srgbClr val="212121"/>
                </a:solidFill>
                <a:effectLst/>
                <a:latin typeface="Segoe UI" panose="020B0502040204020203" pitchFamily="34" charset="0"/>
              </a:rPr>
              <a:t>insieme</a:t>
            </a:r>
            <a:r>
              <a:rPr lang="en-GB" b="0" i="0" dirty="0">
                <a:solidFill>
                  <a:srgbClr val="212121"/>
                </a:solidFill>
                <a:effectLst/>
                <a:latin typeface="Segoe UI" panose="020B0502040204020203" pitchFamily="34" charset="0"/>
              </a:rPr>
              <a:t> </a:t>
            </a:r>
            <a:r>
              <a:rPr lang="en-GB" b="0" i="0" dirty="0" err="1">
                <a:solidFill>
                  <a:srgbClr val="212121"/>
                </a:solidFill>
                <a:effectLst/>
                <a:latin typeface="Segoe UI" panose="020B0502040204020203" pitchFamily="34" charset="0"/>
              </a:rPr>
              <a:t>sulle</a:t>
            </a:r>
            <a:r>
              <a:rPr lang="en-GB" b="0" i="0" dirty="0">
                <a:solidFill>
                  <a:srgbClr val="212121"/>
                </a:solidFill>
                <a:effectLst/>
                <a:latin typeface="Segoe UI" panose="020B0502040204020203" pitchFamily="34" charset="0"/>
              </a:rPr>
              <a:t> </a:t>
            </a:r>
            <a:r>
              <a:rPr lang="en-GB" b="0" i="0" dirty="0" err="1">
                <a:solidFill>
                  <a:srgbClr val="212121"/>
                </a:solidFill>
                <a:effectLst/>
                <a:latin typeface="Segoe UI" panose="020B0502040204020203" pitchFamily="34" charset="0"/>
              </a:rPr>
              <a:t>soluzioni</a:t>
            </a:r>
            <a:r>
              <a:rPr lang="en-GB" b="0" i="0" dirty="0">
                <a:solidFill>
                  <a:srgbClr val="212121"/>
                </a:solidFill>
                <a:effectLst/>
                <a:latin typeface="Segoe UI" panose="020B0502040204020203" pitchFamily="34" charset="0"/>
              </a:rPr>
              <a:t> e </a:t>
            </a:r>
            <a:r>
              <a:rPr lang="en-GB" b="0" i="0" dirty="0" err="1">
                <a:solidFill>
                  <a:srgbClr val="212121"/>
                </a:solidFill>
                <a:effectLst/>
                <a:latin typeface="Segoe UI" panose="020B0502040204020203" pitchFamily="34" charset="0"/>
              </a:rPr>
              <a:t>gli</a:t>
            </a:r>
            <a:r>
              <a:rPr lang="en-GB" b="0" i="0" dirty="0">
                <a:solidFill>
                  <a:srgbClr val="212121"/>
                </a:solidFill>
                <a:effectLst/>
                <a:latin typeface="Segoe UI" panose="020B0502040204020203" pitchFamily="34" charset="0"/>
              </a:rPr>
              <a:t> </a:t>
            </a:r>
            <a:r>
              <a:rPr lang="en-GB" b="0" i="0" dirty="0" err="1">
                <a:solidFill>
                  <a:srgbClr val="212121"/>
                </a:solidFill>
                <a:effectLst/>
                <a:latin typeface="Segoe UI" panose="020B0502040204020203" pitchFamily="34" charset="0"/>
              </a:rPr>
              <a:t>atteggiamenti</a:t>
            </a:r>
            <a:r>
              <a:rPr lang="en-GB" b="0" i="0" dirty="0">
                <a:solidFill>
                  <a:srgbClr val="212121"/>
                </a:solidFill>
                <a:effectLst/>
                <a:latin typeface="Segoe UI" panose="020B0502040204020203" pitchFamily="34" charset="0"/>
              </a:rPr>
              <a:t> da </a:t>
            </a:r>
            <a:r>
              <a:rPr lang="en-GB" b="0" i="0" dirty="0" err="1">
                <a:solidFill>
                  <a:srgbClr val="212121"/>
                </a:solidFill>
                <a:effectLst/>
                <a:latin typeface="Segoe UI" panose="020B0502040204020203" pitchFamily="34" charset="0"/>
              </a:rPr>
              <a:t>adottare</a:t>
            </a:r>
            <a:r>
              <a:rPr lang="en-GB" b="0" i="0" dirty="0">
                <a:solidFill>
                  <a:srgbClr val="212121"/>
                </a:solidFill>
                <a:effectLst/>
                <a:latin typeface="Segoe UI" panose="020B0502040204020203" pitchFamily="34" charset="0"/>
              </a:rPr>
              <a:t> </a:t>
            </a:r>
            <a:r>
              <a:rPr lang="en-GB" b="0" i="0" dirty="0" err="1">
                <a:solidFill>
                  <a:srgbClr val="212121"/>
                </a:solidFill>
                <a:effectLst/>
                <a:latin typeface="Segoe UI" panose="020B0502040204020203" pitchFamily="34" charset="0"/>
              </a:rPr>
              <a:t>nelle</a:t>
            </a:r>
            <a:r>
              <a:rPr lang="en-GB" b="0" i="0" dirty="0">
                <a:solidFill>
                  <a:srgbClr val="212121"/>
                </a:solidFill>
                <a:effectLst/>
                <a:latin typeface="Segoe UI" panose="020B0502040204020203" pitchFamily="34" charset="0"/>
              </a:rPr>
              <a:t> diverse </a:t>
            </a:r>
            <a:r>
              <a:rPr lang="en-GB" b="0" i="0" dirty="0" err="1">
                <a:solidFill>
                  <a:srgbClr val="212121"/>
                </a:solidFill>
                <a:effectLst/>
                <a:latin typeface="Segoe UI" panose="020B0502040204020203" pitchFamily="34" charset="0"/>
              </a:rPr>
              <a:t>situazioni</a:t>
            </a:r>
            <a:r>
              <a:rPr lang="en-GB" b="0" i="0" dirty="0">
                <a:solidFill>
                  <a:srgbClr val="212121"/>
                </a:solidFill>
                <a:effectLst/>
                <a:latin typeface="Segoe UI" panose="020B0502040204020203" pitchFamily="34" charset="0"/>
              </a:rPr>
              <a:t> </a:t>
            </a:r>
            <a:r>
              <a:rPr lang="en-GB" b="0" i="0" dirty="0" err="1">
                <a:solidFill>
                  <a:srgbClr val="212121"/>
                </a:solidFill>
                <a:effectLst/>
                <a:latin typeface="Segoe UI" panose="020B0502040204020203" pitchFamily="34" charset="0"/>
              </a:rPr>
              <a:t>proposte</a:t>
            </a:r>
            <a:r>
              <a:rPr lang="en-GB" b="0" i="0" dirty="0">
                <a:solidFill>
                  <a:srgbClr val="212121"/>
                </a:solidFill>
                <a:effectLst/>
                <a:latin typeface="Segoe UI" panose="020B0502040204020203" pitchFamily="34" charset="0"/>
              </a:rPr>
              <a:t>.</a:t>
            </a:r>
          </a:p>
          <a:p>
            <a:pPr marL="285750" indent="-285750">
              <a:buFont typeface="Arial" panose="020B0604020202020204" pitchFamily="34" charset="0"/>
              <a:buChar char="•"/>
            </a:pPr>
            <a:r>
              <a:rPr lang="en-GB" b="0" i="0" dirty="0" err="1">
                <a:solidFill>
                  <a:srgbClr val="212121"/>
                </a:solidFill>
                <a:effectLst/>
                <a:latin typeface="Segoe UI" panose="020B0502040204020203" pitchFamily="34" charset="0"/>
              </a:rPr>
              <a:t>Sono</a:t>
            </a:r>
            <a:r>
              <a:rPr lang="en-GB" b="0" i="0" dirty="0">
                <a:solidFill>
                  <a:srgbClr val="212121"/>
                </a:solidFill>
                <a:effectLst/>
                <a:latin typeface="Segoe UI" panose="020B0502040204020203" pitchFamily="34" charset="0"/>
              </a:rPr>
              <a:t> </a:t>
            </a:r>
            <a:r>
              <a:rPr lang="en-GB" b="0" i="0" dirty="0" err="1">
                <a:solidFill>
                  <a:srgbClr val="212121"/>
                </a:solidFill>
                <a:effectLst/>
                <a:latin typeface="Segoe UI" panose="020B0502040204020203" pitchFamily="34" charset="0"/>
              </a:rPr>
              <a:t>interessata</a:t>
            </a:r>
            <a:r>
              <a:rPr lang="en-GB" b="0" i="0" dirty="0">
                <a:solidFill>
                  <a:srgbClr val="212121"/>
                </a:solidFill>
                <a:effectLst/>
                <a:latin typeface="Segoe UI" panose="020B0502040204020203" pitchFamily="34" charset="0"/>
              </a:rPr>
              <a:t> a tutti </a:t>
            </a:r>
            <a:r>
              <a:rPr lang="en-GB" b="0" i="0" dirty="0" err="1">
                <a:solidFill>
                  <a:srgbClr val="212121"/>
                </a:solidFill>
                <a:effectLst/>
                <a:latin typeface="Segoe UI" panose="020B0502040204020203" pitchFamily="34" charset="0"/>
              </a:rPr>
              <a:t>gli</a:t>
            </a:r>
            <a:r>
              <a:rPr lang="en-GB" b="0" i="0" dirty="0">
                <a:solidFill>
                  <a:srgbClr val="212121"/>
                </a:solidFill>
                <a:effectLst/>
                <a:latin typeface="Segoe UI" panose="020B0502040204020203" pitchFamily="34" charset="0"/>
              </a:rPr>
              <a:t> </a:t>
            </a:r>
            <a:r>
              <a:rPr lang="en-GB" b="0" i="0" dirty="0" err="1">
                <a:solidFill>
                  <a:srgbClr val="212121"/>
                </a:solidFill>
                <a:effectLst/>
                <a:latin typeface="Segoe UI" panose="020B0502040204020203" pitchFamily="34" charset="0"/>
              </a:rPr>
              <a:t>aspetti</a:t>
            </a:r>
            <a:r>
              <a:rPr lang="en-GB" b="0" i="0" dirty="0">
                <a:solidFill>
                  <a:srgbClr val="212121"/>
                </a:solidFill>
                <a:effectLst/>
                <a:latin typeface="Segoe UI" panose="020B0502040204020203" pitchFamily="34" charset="0"/>
              </a:rPr>
              <a:t> </a:t>
            </a:r>
            <a:r>
              <a:rPr lang="en-GB" b="0" i="0" dirty="0" err="1">
                <a:solidFill>
                  <a:srgbClr val="212121"/>
                </a:solidFill>
                <a:effectLst/>
                <a:latin typeface="Segoe UI" panose="020B0502040204020203" pitchFamily="34" charset="0"/>
              </a:rPr>
              <a:t>della</a:t>
            </a:r>
            <a:r>
              <a:rPr lang="en-GB" b="0" i="0" dirty="0">
                <a:solidFill>
                  <a:srgbClr val="212121"/>
                </a:solidFill>
                <a:effectLst/>
                <a:latin typeface="Segoe UI" panose="020B0502040204020203" pitchFamily="34" charset="0"/>
              </a:rPr>
              <a:t> </a:t>
            </a:r>
            <a:r>
              <a:rPr lang="en-GB" b="0" i="0" dirty="0" err="1">
                <a:solidFill>
                  <a:srgbClr val="212121"/>
                </a:solidFill>
                <a:effectLst/>
                <a:latin typeface="Segoe UI" panose="020B0502040204020203" pitchFamily="34" charset="0"/>
              </a:rPr>
              <a:t>ricerca</a:t>
            </a:r>
            <a:r>
              <a:rPr lang="en-GB" b="0" i="0" dirty="0">
                <a:solidFill>
                  <a:srgbClr val="212121"/>
                </a:solidFill>
                <a:effectLst/>
                <a:latin typeface="Segoe UI" panose="020B0502040204020203" pitchFamily="34" charset="0"/>
              </a:rPr>
              <a:t> e </a:t>
            </a:r>
            <a:r>
              <a:rPr lang="en-GB" b="0" i="0" dirty="0" err="1">
                <a:solidFill>
                  <a:srgbClr val="212121"/>
                </a:solidFill>
                <a:effectLst/>
                <a:latin typeface="Segoe UI" panose="020B0502040204020203" pitchFamily="34" charset="0"/>
              </a:rPr>
              <a:t>alla</a:t>
            </a:r>
            <a:r>
              <a:rPr lang="en-GB" b="0" i="0" dirty="0">
                <a:solidFill>
                  <a:srgbClr val="212121"/>
                </a:solidFill>
                <a:effectLst/>
                <a:latin typeface="Segoe UI" panose="020B0502040204020203" pitchFamily="34" charset="0"/>
              </a:rPr>
              <a:t> </a:t>
            </a:r>
            <a:r>
              <a:rPr lang="en-GB" b="0" i="0" dirty="0" err="1">
                <a:solidFill>
                  <a:srgbClr val="212121"/>
                </a:solidFill>
                <a:effectLst/>
                <a:latin typeface="Segoe UI" panose="020B0502040204020203" pitchFamily="34" charset="0"/>
              </a:rPr>
              <a:t>loro</a:t>
            </a:r>
            <a:r>
              <a:rPr lang="en-GB" b="0" i="0" dirty="0">
                <a:solidFill>
                  <a:srgbClr val="212121"/>
                </a:solidFill>
                <a:effectLst/>
                <a:latin typeface="Segoe UI" panose="020B0502040204020203" pitchFamily="34" charset="0"/>
              </a:rPr>
              <a:t> </a:t>
            </a:r>
            <a:r>
              <a:rPr lang="en-GB" b="0" i="0" dirty="0" err="1">
                <a:solidFill>
                  <a:srgbClr val="212121"/>
                </a:solidFill>
                <a:effectLst/>
                <a:latin typeface="Segoe UI" panose="020B0502040204020203" pitchFamily="34" charset="0"/>
              </a:rPr>
              <a:t>implementazione</a:t>
            </a:r>
            <a:r>
              <a:rPr lang="en-GB" b="0" i="0" dirty="0">
                <a:solidFill>
                  <a:srgbClr val="212121"/>
                </a:solidFill>
                <a:effectLst/>
                <a:latin typeface="Segoe UI" panose="020B0502040204020203" pitchFamily="34" charset="0"/>
              </a:rPr>
              <a:t> </a:t>
            </a:r>
            <a:r>
              <a:rPr lang="en-GB" b="0" i="0" dirty="0" err="1">
                <a:solidFill>
                  <a:srgbClr val="212121"/>
                </a:solidFill>
                <a:effectLst/>
                <a:latin typeface="Segoe UI" panose="020B0502040204020203" pitchFamily="34" charset="0"/>
              </a:rPr>
              <a:t>all'interno</a:t>
            </a:r>
            <a:r>
              <a:rPr lang="en-GB" b="0" i="0" dirty="0">
                <a:solidFill>
                  <a:srgbClr val="212121"/>
                </a:solidFill>
                <a:effectLst/>
                <a:latin typeface="Segoe UI" panose="020B0502040204020203" pitchFamily="34" charset="0"/>
              </a:rPr>
              <a:t> </a:t>
            </a:r>
            <a:r>
              <a:rPr lang="en-GB" b="0" i="0" dirty="0" err="1">
                <a:solidFill>
                  <a:srgbClr val="212121"/>
                </a:solidFill>
                <a:effectLst/>
                <a:latin typeface="Segoe UI" panose="020B0502040204020203" pitchFamily="34" charset="0"/>
              </a:rPr>
              <a:t>dell'Ateneo</a:t>
            </a:r>
            <a:r>
              <a:rPr lang="en-GB" b="0" i="0" dirty="0">
                <a:solidFill>
                  <a:srgbClr val="212121"/>
                </a:solidFill>
                <a:effectLst/>
                <a:latin typeface="Segoe UI" panose="020B0502040204020203" pitchFamily="34" charset="0"/>
              </a:rPr>
              <a:t> di Palermo.</a:t>
            </a:r>
          </a:p>
          <a:p>
            <a:pPr marL="285750" indent="-285750">
              <a:buFont typeface="Arial" panose="020B0604020202020204" pitchFamily="34" charset="0"/>
              <a:buChar char="•"/>
            </a:pPr>
            <a:r>
              <a:rPr lang="en-GB" b="0" i="0" dirty="0" err="1">
                <a:solidFill>
                  <a:srgbClr val="212121"/>
                </a:solidFill>
                <a:effectLst/>
                <a:latin typeface="Segoe UI" panose="020B0502040204020203" pitchFamily="34" charset="0"/>
              </a:rPr>
              <a:t>Aggiungerei</a:t>
            </a:r>
            <a:r>
              <a:rPr lang="en-GB" b="0" i="0" dirty="0">
                <a:solidFill>
                  <a:srgbClr val="212121"/>
                </a:solidFill>
                <a:effectLst/>
                <a:latin typeface="Segoe UI" panose="020B0502040204020203" pitchFamily="34" charset="0"/>
              </a:rPr>
              <a:t> </a:t>
            </a:r>
            <a:r>
              <a:rPr lang="en-GB" b="0" i="0" dirty="0" err="1">
                <a:solidFill>
                  <a:srgbClr val="212121"/>
                </a:solidFill>
                <a:effectLst/>
                <a:latin typeface="Segoe UI" panose="020B0502040204020203" pitchFamily="34" charset="0"/>
              </a:rPr>
              <a:t>anche</a:t>
            </a:r>
            <a:r>
              <a:rPr lang="en-GB" b="0" i="0" dirty="0">
                <a:solidFill>
                  <a:srgbClr val="212121"/>
                </a:solidFill>
                <a:effectLst/>
                <a:latin typeface="Segoe UI" panose="020B0502040204020203" pitchFamily="34" charset="0"/>
              </a:rPr>
              <a:t> il </a:t>
            </a:r>
            <a:r>
              <a:rPr lang="en-GB" b="0" i="0" dirty="0" err="1">
                <a:solidFill>
                  <a:srgbClr val="212121"/>
                </a:solidFill>
                <a:effectLst/>
                <a:latin typeface="Segoe UI" panose="020B0502040204020203" pitchFamily="34" charset="0"/>
              </a:rPr>
              <a:t>benessere</a:t>
            </a:r>
            <a:r>
              <a:rPr lang="en-GB" b="0" i="0" dirty="0">
                <a:solidFill>
                  <a:srgbClr val="212121"/>
                </a:solidFill>
                <a:effectLst/>
                <a:latin typeface="Segoe UI" panose="020B0502040204020203" pitchFamily="34" charset="0"/>
              </a:rPr>
              <a:t> </a:t>
            </a:r>
            <a:r>
              <a:rPr lang="en-GB" b="0" i="0" dirty="0" err="1">
                <a:solidFill>
                  <a:srgbClr val="212121"/>
                </a:solidFill>
                <a:effectLst/>
                <a:latin typeface="Segoe UI" panose="020B0502040204020203" pitchFamily="34" charset="0"/>
              </a:rPr>
              <a:t>psicologico</a:t>
            </a:r>
            <a:r>
              <a:rPr lang="en-GB" b="0" i="0" dirty="0">
                <a:solidFill>
                  <a:srgbClr val="212121"/>
                </a:solidFill>
                <a:effectLst/>
                <a:latin typeface="Segoe UI" panose="020B0502040204020203" pitchFamily="34" charset="0"/>
              </a:rPr>
              <a:t> del </a:t>
            </a:r>
            <a:r>
              <a:rPr lang="en-GB" b="0" i="0" dirty="0" err="1">
                <a:solidFill>
                  <a:srgbClr val="212121"/>
                </a:solidFill>
                <a:effectLst/>
                <a:latin typeface="Segoe UI" panose="020B0502040204020203" pitchFamily="34" charset="0"/>
              </a:rPr>
              <a:t>personale</a:t>
            </a:r>
            <a:r>
              <a:rPr lang="en-GB" b="0" i="0" dirty="0">
                <a:solidFill>
                  <a:srgbClr val="212121"/>
                </a:solidFill>
                <a:effectLst/>
                <a:latin typeface="Segoe UI" panose="020B0502040204020203" pitchFamily="34" charset="0"/>
              </a:rPr>
              <a:t>, da </a:t>
            </a:r>
            <a:r>
              <a:rPr lang="en-GB" b="0" i="0" dirty="0" err="1">
                <a:solidFill>
                  <a:srgbClr val="212121"/>
                </a:solidFill>
                <a:effectLst/>
                <a:latin typeface="Segoe UI" panose="020B0502040204020203" pitchFamily="34" charset="0"/>
              </a:rPr>
              <a:t>analizzare</a:t>
            </a:r>
            <a:r>
              <a:rPr lang="en-GB" b="0" i="0" dirty="0">
                <a:solidFill>
                  <a:srgbClr val="212121"/>
                </a:solidFill>
                <a:effectLst/>
                <a:latin typeface="Segoe UI" panose="020B0502040204020203" pitchFamily="34" charset="0"/>
              </a:rPr>
              <a:t> </a:t>
            </a:r>
            <a:r>
              <a:rPr lang="en-GB" b="0" i="0" dirty="0" err="1">
                <a:solidFill>
                  <a:srgbClr val="212121"/>
                </a:solidFill>
                <a:effectLst/>
                <a:latin typeface="Segoe UI" panose="020B0502040204020203" pitchFamily="34" charset="0"/>
              </a:rPr>
              <a:t>anche</a:t>
            </a:r>
            <a:r>
              <a:rPr lang="en-GB" b="0" i="0" dirty="0">
                <a:solidFill>
                  <a:srgbClr val="212121"/>
                </a:solidFill>
                <a:effectLst/>
                <a:latin typeface="Segoe UI" panose="020B0502040204020203" pitchFamily="34" charset="0"/>
              </a:rPr>
              <a:t> al di </a:t>
            </a:r>
            <a:r>
              <a:rPr lang="en-GB" b="0" i="0" dirty="0" err="1">
                <a:solidFill>
                  <a:srgbClr val="212121"/>
                </a:solidFill>
                <a:effectLst/>
                <a:latin typeface="Segoe UI" panose="020B0502040204020203" pitchFamily="34" charset="0"/>
              </a:rPr>
              <a:t>fuori</a:t>
            </a:r>
            <a:r>
              <a:rPr lang="en-GB" b="0" i="0" dirty="0">
                <a:solidFill>
                  <a:srgbClr val="212121"/>
                </a:solidFill>
                <a:effectLst/>
                <a:latin typeface="Segoe UI" panose="020B0502040204020203" pitchFamily="34" charset="0"/>
              </a:rPr>
              <a:t> del </a:t>
            </a:r>
            <a:r>
              <a:rPr lang="en-GB" b="0" i="0" dirty="0" err="1">
                <a:solidFill>
                  <a:srgbClr val="212121"/>
                </a:solidFill>
                <a:effectLst/>
                <a:latin typeface="Segoe UI" panose="020B0502040204020203" pitchFamily="34" charset="0"/>
              </a:rPr>
              <a:t>contesto</a:t>
            </a:r>
            <a:r>
              <a:rPr lang="en-GB" b="0" i="0" dirty="0">
                <a:solidFill>
                  <a:srgbClr val="212121"/>
                </a:solidFill>
                <a:effectLst/>
                <a:latin typeface="Segoe UI" panose="020B0502040204020203" pitchFamily="34" charset="0"/>
              </a:rPr>
              <a:t> </a:t>
            </a:r>
            <a:r>
              <a:rPr lang="en-GB" b="0" i="0" dirty="0" err="1">
                <a:solidFill>
                  <a:srgbClr val="212121"/>
                </a:solidFill>
                <a:effectLst/>
                <a:latin typeface="Segoe UI" panose="020B0502040204020203" pitchFamily="34" charset="0"/>
              </a:rPr>
              <a:t>lavorativo</a:t>
            </a:r>
            <a:r>
              <a:rPr lang="en-GB" b="0" i="0" dirty="0">
                <a:solidFill>
                  <a:srgbClr val="212121"/>
                </a:solidFill>
                <a:effectLst/>
                <a:latin typeface="Segoe UI" panose="020B0502040204020203" pitchFamily="34" charset="0"/>
              </a:rPr>
              <a:t>, </a:t>
            </a:r>
            <a:r>
              <a:rPr lang="en-GB" b="0" i="0" dirty="0" err="1">
                <a:solidFill>
                  <a:srgbClr val="212121"/>
                </a:solidFill>
                <a:effectLst/>
                <a:latin typeface="Segoe UI" panose="020B0502040204020203" pitchFamily="34" charset="0"/>
              </a:rPr>
              <a:t>ovvero</a:t>
            </a:r>
            <a:r>
              <a:rPr lang="en-GB" b="0" i="0" dirty="0">
                <a:solidFill>
                  <a:srgbClr val="212121"/>
                </a:solidFill>
                <a:effectLst/>
                <a:latin typeface="Segoe UI" panose="020B0502040204020203" pitchFamily="34" charset="0"/>
              </a:rPr>
              <a:t> </a:t>
            </a:r>
            <a:r>
              <a:rPr lang="en-GB" b="0" i="0" dirty="0" err="1">
                <a:solidFill>
                  <a:srgbClr val="212121"/>
                </a:solidFill>
                <a:effectLst/>
                <a:latin typeface="Segoe UI" panose="020B0502040204020203" pitchFamily="34" charset="0"/>
              </a:rPr>
              <a:t>sarebbe</a:t>
            </a:r>
            <a:r>
              <a:rPr lang="en-GB" b="0" i="0" dirty="0">
                <a:solidFill>
                  <a:srgbClr val="212121"/>
                </a:solidFill>
                <a:effectLst/>
                <a:latin typeface="Segoe UI" panose="020B0502040204020203" pitchFamily="34" charset="0"/>
              </a:rPr>
              <a:t> </a:t>
            </a:r>
            <a:r>
              <a:rPr lang="en-GB" b="0" i="0" dirty="0" err="1">
                <a:solidFill>
                  <a:srgbClr val="212121"/>
                </a:solidFill>
                <a:effectLst/>
                <a:latin typeface="Segoe UI" panose="020B0502040204020203" pitchFamily="34" charset="0"/>
              </a:rPr>
              <a:t>molto</a:t>
            </a:r>
            <a:r>
              <a:rPr lang="en-GB" b="0" i="0" dirty="0">
                <a:solidFill>
                  <a:srgbClr val="212121"/>
                </a:solidFill>
                <a:effectLst/>
                <a:latin typeface="Segoe UI" panose="020B0502040204020203" pitchFamily="34" charset="0"/>
              </a:rPr>
              <a:t> </a:t>
            </a:r>
            <a:r>
              <a:rPr lang="en-GB" b="0" i="0" dirty="0" err="1">
                <a:solidFill>
                  <a:srgbClr val="212121"/>
                </a:solidFill>
                <a:effectLst/>
                <a:latin typeface="Segoe UI" panose="020B0502040204020203" pitchFamily="34" charset="0"/>
              </a:rPr>
              <a:t>interessante</a:t>
            </a:r>
            <a:r>
              <a:rPr lang="en-GB" b="0" i="0" dirty="0">
                <a:solidFill>
                  <a:srgbClr val="212121"/>
                </a:solidFill>
                <a:effectLst/>
                <a:latin typeface="Segoe UI" panose="020B0502040204020203" pitchFamily="34" charset="0"/>
              </a:rPr>
              <a:t>, al di </a:t>
            </a:r>
            <a:r>
              <a:rPr lang="en-GB" b="0" i="0" dirty="0" err="1">
                <a:solidFill>
                  <a:srgbClr val="212121"/>
                </a:solidFill>
                <a:effectLst/>
                <a:latin typeface="Segoe UI" panose="020B0502040204020203" pitchFamily="34" charset="0"/>
              </a:rPr>
              <a:t>là</a:t>
            </a:r>
            <a:r>
              <a:rPr lang="en-GB" b="0" i="0" dirty="0">
                <a:solidFill>
                  <a:srgbClr val="212121"/>
                </a:solidFill>
                <a:effectLst/>
                <a:latin typeface="Segoe UI" panose="020B0502040204020203" pitchFamily="34" charset="0"/>
              </a:rPr>
              <a:t> </a:t>
            </a:r>
            <a:r>
              <a:rPr lang="en-GB" b="0" i="0" dirty="0" err="1">
                <a:solidFill>
                  <a:srgbClr val="212121"/>
                </a:solidFill>
                <a:effectLst/>
                <a:latin typeface="Segoe UI" panose="020B0502040204020203" pitchFamily="34" charset="0"/>
              </a:rPr>
              <a:t>dell'essere</a:t>
            </a:r>
            <a:r>
              <a:rPr lang="en-GB" b="0" i="0" dirty="0">
                <a:solidFill>
                  <a:srgbClr val="212121"/>
                </a:solidFill>
                <a:effectLst/>
                <a:latin typeface="Segoe UI" panose="020B0502040204020203" pitchFamily="34" charset="0"/>
              </a:rPr>
              <a:t> il </a:t>
            </a:r>
            <a:r>
              <a:rPr lang="en-GB" b="0" i="0" dirty="0" err="1">
                <a:solidFill>
                  <a:srgbClr val="212121"/>
                </a:solidFill>
                <a:effectLst/>
                <a:latin typeface="Segoe UI" panose="020B0502040204020203" pitchFamily="34" charset="0"/>
              </a:rPr>
              <a:t>ricercatore</a:t>
            </a:r>
            <a:r>
              <a:rPr lang="en-GB" b="0" i="0" dirty="0">
                <a:solidFill>
                  <a:srgbClr val="212121"/>
                </a:solidFill>
                <a:effectLst/>
                <a:latin typeface="Segoe UI" panose="020B0502040204020203" pitchFamily="34" charset="0"/>
              </a:rPr>
              <a:t> un semplice </a:t>
            </a:r>
            <a:r>
              <a:rPr lang="en-GB" b="0" i="0" dirty="0" err="1">
                <a:solidFill>
                  <a:srgbClr val="212121"/>
                </a:solidFill>
                <a:effectLst/>
                <a:latin typeface="Segoe UI" panose="020B0502040204020203" pitchFamily="34" charset="0"/>
              </a:rPr>
              <a:t>ingranaggio</a:t>
            </a:r>
            <a:r>
              <a:rPr lang="en-GB" b="0" i="0" dirty="0">
                <a:solidFill>
                  <a:srgbClr val="212121"/>
                </a:solidFill>
                <a:effectLst/>
                <a:latin typeface="Segoe UI" panose="020B0502040204020203" pitchFamily="34" charset="0"/>
              </a:rPr>
              <a:t> di una </a:t>
            </a:r>
            <a:r>
              <a:rPr lang="en-GB" b="0" i="0" dirty="0" err="1">
                <a:solidFill>
                  <a:srgbClr val="212121"/>
                </a:solidFill>
                <a:effectLst/>
                <a:latin typeface="Segoe UI" panose="020B0502040204020203" pitchFamily="34" charset="0"/>
              </a:rPr>
              <a:t>macchina</a:t>
            </a:r>
            <a:r>
              <a:rPr lang="en-GB" b="0" i="0" dirty="0">
                <a:solidFill>
                  <a:srgbClr val="212121"/>
                </a:solidFill>
                <a:effectLst/>
                <a:latin typeface="Segoe UI" panose="020B0502040204020203" pitchFamily="34" charset="0"/>
              </a:rPr>
              <a:t> </a:t>
            </a:r>
            <a:r>
              <a:rPr lang="en-GB" b="0" i="0" dirty="0" err="1">
                <a:solidFill>
                  <a:srgbClr val="212121"/>
                </a:solidFill>
                <a:effectLst/>
                <a:latin typeface="Segoe UI" panose="020B0502040204020203" pitchFamily="34" charset="0"/>
              </a:rPr>
              <a:t>produttiva</a:t>
            </a:r>
            <a:r>
              <a:rPr lang="en-GB" b="0" i="0" dirty="0">
                <a:solidFill>
                  <a:srgbClr val="212121"/>
                </a:solidFill>
                <a:effectLst/>
                <a:latin typeface="Segoe UI" panose="020B0502040204020203" pitchFamily="34" charset="0"/>
              </a:rPr>
              <a:t>, </a:t>
            </a:r>
            <a:r>
              <a:rPr lang="en-GB" b="0" i="0" dirty="0" err="1">
                <a:solidFill>
                  <a:srgbClr val="212121"/>
                </a:solidFill>
                <a:effectLst/>
                <a:latin typeface="Segoe UI" panose="020B0502040204020203" pitchFamily="34" charset="0"/>
              </a:rPr>
              <a:t>valutare</a:t>
            </a:r>
            <a:r>
              <a:rPr lang="en-GB" b="0" i="0" dirty="0">
                <a:solidFill>
                  <a:srgbClr val="212121"/>
                </a:solidFill>
                <a:effectLst/>
                <a:latin typeface="Segoe UI" panose="020B0502040204020203" pitchFamily="34" charset="0"/>
              </a:rPr>
              <a:t> la </a:t>
            </a:r>
            <a:r>
              <a:rPr lang="en-GB" b="0" i="0" dirty="0" err="1">
                <a:solidFill>
                  <a:srgbClr val="212121"/>
                </a:solidFill>
                <a:effectLst/>
                <a:latin typeface="Segoe UI" panose="020B0502040204020203" pitchFamily="34" charset="0"/>
              </a:rPr>
              <a:t>qualità</a:t>
            </a:r>
            <a:r>
              <a:rPr lang="en-GB" b="0" i="0" dirty="0">
                <a:solidFill>
                  <a:srgbClr val="212121"/>
                </a:solidFill>
                <a:effectLst/>
                <a:latin typeface="Segoe UI" panose="020B0502040204020203" pitchFamily="34" charset="0"/>
              </a:rPr>
              <a:t> del </a:t>
            </a:r>
            <a:r>
              <a:rPr lang="en-GB" b="0" i="0" dirty="0" err="1">
                <a:solidFill>
                  <a:srgbClr val="212121"/>
                </a:solidFill>
                <a:effectLst/>
                <a:latin typeface="Segoe UI" panose="020B0502040204020203" pitchFamily="34" charset="0"/>
              </a:rPr>
              <a:t>suo</a:t>
            </a:r>
            <a:r>
              <a:rPr lang="en-GB" b="0" i="0" dirty="0">
                <a:solidFill>
                  <a:srgbClr val="212121"/>
                </a:solidFill>
                <a:effectLst/>
                <a:latin typeface="Segoe UI" panose="020B0502040204020203" pitchFamily="34" charset="0"/>
              </a:rPr>
              <a:t> </a:t>
            </a:r>
            <a:r>
              <a:rPr lang="en-GB" b="0" i="0" dirty="0" err="1">
                <a:solidFill>
                  <a:srgbClr val="212121"/>
                </a:solidFill>
                <a:effectLst/>
                <a:latin typeface="Segoe UI" panose="020B0502040204020203" pitchFamily="34" charset="0"/>
              </a:rPr>
              <a:t>benessere</a:t>
            </a:r>
            <a:r>
              <a:rPr lang="en-GB" b="0" i="0" dirty="0">
                <a:solidFill>
                  <a:srgbClr val="212121"/>
                </a:solidFill>
                <a:effectLst/>
                <a:latin typeface="Segoe UI" panose="020B0502040204020203" pitchFamily="34" charset="0"/>
              </a:rPr>
              <a:t> </a:t>
            </a:r>
            <a:r>
              <a:rPr lang="en-GB" b="0" i="0" dirty="0" err="1">
                <a:solidFill>
                  <a:srgbClr val="212121"/>
                </a:solidFill>
                <a:effectLst/>
                <a:latin typeface="Segoe UI" panose="020B0502040204020203" pitchFamily="34" charset="0"/>
              </a:rPr>
              <a:t>psicologico</a:t>
            </a:r>
            <a:r>
              <a:rPr lang="en-GB" b="0" i="0" dirty="0">
                <a:solidFill>
                  <a:srgbClr val="212121"/>
                </a:solidFill>
                <a:effectLst/>
                <a:latin typeface="Segoe UI" panose="020B0502040204020203" pitchFamily="34" charset="0"/>
              </a:rPr>
              <a:t> e come lo stress </a:t>
            </a:r>
            <a:r>
              <a:rPr lang="en-GB" b="0" i="0" dirty="0" err="1">
                <a:solidFill>
                  <a:srgbClr val="212121"/>
                </a:solidFill>
                <a:effectLst/>
                <a:latin typeface="Segoe UI" panose="020B0502040204020203" pitchFamily="34" charset="0"/>
              </a:rPr>
              <a:t>lavorativo</a:t>
            </a:r>
            <a:r>
              <a:rPr lang="en-GB" b="0" i="0" dirty="0">
                <a:solidFill>
                  <a:srgbClr val="212121"/>
                </a:solidFill>
                <a:effectLst/>
                <a:latin typeface="Segoe UI" panose="020B0502040204020203" pitchFamily="34" charset="0"/>
              </a:rPr>
              <a:t> </a:t>
            </a:r>
            <a:r>
              <a:rPr lang="en-GB" b="0" i="0" dirty="0" err="1">
                <a:solidFill>
                  <a:srgbClr val="212121"/>
                </a:solidFill>
                <a:effectLst/>
                <a:latin typeface="Segoe UI" panose="020B0502040204020203" pitchFamily="34" charset="0"/>
              </a:rPr>
              <a:t>influisce</a:t>
            </a:r>
            <a:r>
              <a:rPr lang="en-GB" b="0" i="0" dirty="0">
                <a:solidFill>
                  <a:srgbClr val="212121"/>
                </a:solidFill>
                <a:effectLst/>
                <a:latin typeface="Segoe UI" panose="020B0502040204020203" pitchFamily="34" charset="0"/>
              </a:rPr>
              <a:t> non tanto e non solo </a:t>
            </a:r>
            <a:r>
              <a:rPr lang="en-GB" b="0" i="0" dirty="0" err="1">
                <a:solidFill>
                  <a:srgbClr val="212121"/>
                </a:solidFill>
                <a:effectLst/>
                <a:latin typeface="Segoe UI" panose="020B0502040204020203" pitchFamily="34" charset="0"/>
              </a:rPr>
              <a:t>sulle</a:t>
            </a:r>
            <a:r>
              <a:rPr lang="en-GB" b="0" i="0" dirty="0">
                <a:solidFill>
                  <a:srgbClr val="212121"/>
                </a:solidFill>
                <a:effectLst/>
                <a:latin typeface="Segoe UI" panose="020B0502040204020203" pitchFamily="34" charset="0"/>
              </a:rPr>
              <a:t> </a:t>
            </a:r>
            <a:r>
              <a:rPr lang="en-GB" b="0" i="0" dirty="0" err="1">
                <a:solidFill>
                  <a:srgbClr val="212121"/>
                </a:solidFill>
                <a:effectLst/>
                <a:latin typeface="Segoe UI" panose="020B0502040204020203" pitchFamily="34" charset="0"/>
              </a:rPr>
              <a:t>relazioni</a:t>
            </a:r>
            <a:r>
              <a:rPr lang="en-GB" b="0" i="0" dirty="0">
                <a:solidFill>
                  <a:srgbClr val="212121"/>
                </a:solidFill>
                <a:effectLst/>
                <a:latin typeface="Segoe UI" panose="020B0502040204020203" pitchFamily="34" charset="0"/>
              </a:rPr>
              <a:t> </a:t>
            </a:r>
            <a:r>
              <a:rPr lang="en-GB" b="0" i="0" dirty="0" err="1">
                <a:solidFill>
                  <a:srgbClr val="212121"/>
                </a:solidFill>
                <a:effectLst/>
                <a:latin typeface="Segoe UI" panose="020B0502040204020203" pitchFamily="34" charset="0"/>
              </a:rPr>
              <a:t>lavorative</a:t>
            </a:r>
            <a:r>
              <a:rPr lang="en-GB" b="0" i="0" dirty="0">
                <a:solidFill>
                  <a:srgbClr val="212121"/>
                </a:solidFill>
                <a:effectLst/>
                <a:latin typeface="Segoe UI" panose="020B0502040204020203" pitchFamily="34" charset="0"/>
              </a:rPr>
              <a:t> ma </a:t>
            </a:r>
            <a:r>
              <a:rPr lang="en-GB" b="0" i="0" dirty="0" err="1">
                <a:solidFill>
                  <a:srgbClr val="212121"/>
                </a:solidFill>
                <a:effectLst/>
                <a:latin typeface="Segoe UI" panose="020B0502040204020203" pitchFamily="34" charset="0"/>
              </a:rPr>
              <a:t>anche</a:t>
            </a:r>
            <a:r>
              <a:rPr lang="en-GB" b="0" i="0" dirty="0">
                <a:solidFill>
                  <a:srgbClr val="212121"/>
                </a:solidFill>
                <a:effectLst/>
                <a:latin typeface="Segoe UI" panose="020B0502040204020203" pitchFamily="34" charset="0"/>
              </a:rPr>
              <a:t> e </a:t>
            </a:r>
            <a:r>
              <a:rPr lang="en-GB" b="0" i="0" dirty="0" err="1">
                <a:solidFill>
                  <a:srgbClr val="212121"/>
                </a:solidFill>
                <a:effectLst/>
                <a:latin typeface="Segoe UI" panose="020B0502040204020203" pitchFamily="34" charset="0"/>
              </a:rPr>
              <a:t>soprattutto</a:t>
            </a:r>
            <a:r>
              <a:rPr lang="en-GB" b="0" i="0" dirty="0">
                <a:solidFill>
                  <a:srgbClr val="212121"/>
                </a:solidFill>
                <a:effectLst/>
                <a:latin typeface="Segoe UI" panose="020B0502040204020203" pitchFamily="34" charset="0"/>
              </a:rPr>
              <a:t> </a:t>
            </a:r>
            <a:r>
              <a:rPr lang="en-GB" b="0" i="0" dirty="0" err="1">
                <a:solidFill>
                  <a:srgbClr val="212121"/>
                </a:solidFill>
                <a:effectLst/>
                <a:latin typeface="Segoe UI" panose="020B0502040204020203" pitchFamily="34" charset="0"/>
              </a:rPr>
              <a:t>su</a:t>
            </a:r>
            <a:r>
              <a:rPr lang="en-GB" b="0" i="0" dirty="0">
                <a:solidFill>
                  <a:srgbClr val="212121"/>
                </a:solidFill>
                <a:effectLst/>
                <a:latin typeface="Segoe UI" panose="020B0502040204020203" pitchFamily="34" charset="0"/>
              </a:rPr>
              <a:t> </a:t>
            </a:r>
            <a:r>
              <a:rPr lang="en-GB" b="0" i="0" dirty="0" err="1">
                <a:solidFill>
                  <a:srgbClr val="212121"/>
                </a:solidFill>
                <a:effectLst/>
                <a:latin typeface="Segoe UI" panose="020B0502040204020203" pitchFamily="34" charset="0"/>
              </a:rPr>
              <a:t>altre</a:t>
            </a:r>
            <a:r>
              <a:rPr lang="en-GB" b="0" i="0" dirty="0">
                <a:solidFill>
                  <a:srgbClr val="212121"/>
                </a:solidFill>
                <a:effectLst/>
                <a:latin typeface="Segoe UI" panose="020B0502040204020203" pitchFamily="34" charset="0"/>
              </a:rPr>
              <a:t> </a:t>
            </a:r>
            <a:r>
              <a:rPr lang="en-GB" b="0" i="0" dirty="0" err="1">
                <a:solidFill>
                  <a:srgbClr val="212121"/>
                </a:solidFill>
                <a:effectLst/>
                <a:latin typeface="Segoe UI" panose="020B0502040204020203" pitchFamily="34" charset="0"/>
              </a:rPr>
              <a:t>sfere</a:t>
            </a:r>
            <a:r>
              <a:rPr lang="en-GB" b="0" i="0" dirty="0">
                <a:solidFill>
                  <a:srgbClr val="212121"/>
                </a:solidFill>
                <a:effectLst/>
                <a:latin typeface="Segoe UI" panose="020B0502040204020203" pitchFamily="34" charset="0"/>
              </a:rPr>
              <a:t>, come </a:t>
            </a:r>
            <a:r>
              <a:rPr lang="en-GB" b="0" i="0" dirty="0" err="1">
                <a:solidFill>
                  <a:srgbClr val="212121"/>
                </a:solidFill>
                <a:effectLst/>
                <a:latin typeface="Segoe UI" panose="020B0502040204020203" pitchFamily="34" charset="0"/>
              </a:rPr>
              <a:t>quella</a:t>
            </a:r>
            <a:r>
              <a:rPr lang="en-GB" b="0" i="0" dirty="0">
                <a:solidFill>
                  <a:srgbClr val="212121"/>
                </a:solidFill>
                <a:effectLst/>
                <a:latin typeface="Segoe UI" panose="020B0502040204020203" pitchFamily="34" charset="0"/>
              </a:rPr>
              <a:t> </a:t>
            </a:r>
            <a:r>
              <a:rPr lang="en-GB" b="0" i="0" dirty="0" err="1">
                <a:solidFill>
                  <a:srgbClr val="212121"/>
                </a:solidFill>
                <a:effectLst/>
                <a:latin typeface="Segoe UI" panose="020B0502040204020203" pitchFamily="34" charset="0"/>
              </a:rPr>
              <a:t>privata</a:t>
            </a:r>
            <a:r>
              <a:rPr lang="en-GB" b="0" i="0" dirty="0">
                <a:solidFill>
                  <a:srgbClr val="212121"/>
                </a:solidFill>
                <a:effectLst/>
                <a:latin typeface="Segoe UI" panose="020B0502040204020203" pitchFamily="34" charset="0"/>
              </a:rPr>
              <a:t>, </a:t>
            </a:r>
            <a:r>
              <a:rPr lang="en-GB" b="0" i="0" dirty="0" err="1">
                <a:solidFill>
                  <a:srgbClr val="212121"/>
                </a:solidFill>
                <a:effectLst/>
                <a:latin typeface="Segoe UI" panose="020B0502040204020203" pitchFamily="34" charset="0"/>
              </a:rPr>
              <a:t>familiare</a:t>
            </a:r>
            <a:r>
              <a:rPr lang="en-GB" b="0" i="0" dirty="0">
                <a:solidFill>
                  <a:srgbClr val="212121"/>
                </a:solidFill>
                <a:effectLst/>
                <a:latin typeface="Segoe UI" panose="020B0502040204020203" pitchFamily="34" charset="0"/>
              </a:rPr>
              <a:t> o </a:t>
            </a:r>
            <a:r>
              <a:rPr lang="en-GB" b="0" i="0" dirty="0" err="1">
                <a:solidFill>
                  <a:srgbClr val="212121"/>
                </a:solidFill>
                <a:effectLst/>
                <a:latin typeface="Segoe UI" panose="020B0502040204020203" pitchFamily="34" charset="0"/>
              </a:rPr>
              <a:t>altre</a:t>
            </a:r>
            <a:r>
              <a:rPr lang="en-GB" b="0" i="0" dirty="0">
                <a:solidFill>
                  <a:srgbClr val="212121"/>
                </a:solidFill>
                <a:effectLst/>
                <a:latin typeface="Segoe UI" panose="020B0502040204020203" pitchFamily="34" charset="0"/>
              </a:rPr>
              <a:t>. Il </a:t>
            </a:r>
            <a:r>
              <a:rPr lang="en-GB" b="0" i="0" dirty="0" err="1">
                <a:solidFill>
                  <a:srgbClr val="212121"/>
                </a:solidFill>
                <a:effectLst/>
                <a:latin typeface="Segoe UI" panose="020B0502040204020203" pitchFamily="34" charset="0"/>
              </a:rPr>
              <a:t>benessere</a:t>
            </a:r>
            <a:r>
              <a:rPr lang="en-GB" b="0" i="0" dirty="0">
                <a:solidFill>
                  <a:srgbClr val="212121"/>
                </a:solidFill>
                <a:effectLst/>
                <a:latin typeface="Segoe UI" panose="020B0502040204020203" pitchFamily="34" charset="0"/>
              </a:rPr>
              <a:t> </a:t>
            </a:r>
            <a:r>
              <a:rPr lang="en-GB" b="0" i="0" dirty="0" err="1">
                <a:solidFill>
                  <a:srgbClr val="212121"/>
                </a:solidFill>
                <a:effectLst/>
                <a:latin typeface="Segoe UI" panose="020B0502040204020203" pitchFamily="34" charset="0"/>
              </a:rPr>
              <a:t>psicologico</a:t>
            </a:r>
            <a:r>
              <a:rPr lang="en-GB" b="0" i="0" dirty="0">
                <a:solidFill>
                  <a:srgbClr val="212121"/>
                </a:solidFill>
                <a:effectLst/>
                <a:latin typeface="Segoe UI" panose="020B0502040204020203" pitchFamily="34" charset="0"/>
              </a:rPr>
              <a:t> da </a:t>
            </a:r>
            <a:r>
              <a:rPr lang="en-GB" b="0" i="0" dirty="0" err="1">
                <a:solidFill>
                  <a:srgbClr val="212121"/>
                </a:solidFill>
                <a:effectLst/>
                <a:latin typeface="Segoe UI" panose="020B0502040204020203" pitchFamily="34" charset="0"/>
              </a:rPr>
              <a:t>valutare</a:t>
            </a:r>
            <a:r>
              <a:rPr lang="en-GB" b="0" i="0" dirty="0">
                <a:solidFill>
                  <a:srgbClr val="212121"/>
                </a:solidFill>
                <a:effectLst/>
                <a:latin typeface="Segoe UI" panose="020B0502040204020203" pitchFamily="34" charset="0"/>
              </a:rPr>
              <a:t> </a:t>
            </a:r>
            <a:r>
              <a:rPr lang="en-GB" b="0" i="0" dirty="0" err="1">
                <a:solidFill>
                  <a:srgbClr val="212121"/>
                </a:solidFill>
                <a:effectLst/>
                <a:latin typeface="Segoe UI" panose="020B0502040204020203" pitchFamily="34" charset="0"/>
              </a:rPr>
              <a:t>deve</a:t>
            </a:r>
            <a:r>
              <a:rPr lang="en-GB" b="0" i="0" dirty="0">
                <a:solidFill>
                  <a:srgbClr val="212121"/>
                </a:solidFill>
                <a:effectLst/>
                <a:latin typeface="Segoe UI" panose="020B0502040204020203" pitchFamily="34" charset="0"/>
              </a:rPr>
              <a:t> </a:t>
            </a:r>
            <a:r>
              <a:rPr lang="en-GB" b="0" i="0" dirty="0" err="1">
                <a:solidFill>
                  <a:srgbClr val="212121"/>
                </a:solidFill>
                <a:effectLst/>
                <a:latin typeface="Segoe UI" panose="020B0502040204020203" pitchFamily="34" charset="0"/>
              </a:rPr>
              <a:t>essere</a:t>
            </a:r>
            <a:r>
              <a:rPr lang="en-GB" b="0" i="0" dirty="0">
                <a:solidFill>
                  <a:srgbClr val="212121"/>
                </a:solidFill>
                <a:effectLst/>
                <a:latin typeface="Segoe UI" panose="020B0502040204020203" pitchFamily="34" charset="0"/>
              </a:rPr>
              <a:t>, </a:t>
            </a:r>
            <a:r>
              <a:rPr lang="en-GB" b="0" i="0" dirty="0" err="1">
                <a:solidFill>
                  <a:srgbClr val="212121"/>
                </a:solidFill>
                <a:effectLst/>
                <a:latin typeface="Segoe UI" panose="020B0502040204020203" pitchFamily="34" charset="0"/>
              </a:rPr>
              <a:t>ancora</a:t>
            </a:r>
            <a:r>
              <a:rPr lang="en-GB" b="0" i="0" dirty="0">
                <a:solidFill>
                  <a:srgbClr val="212121"/>
                </a:solidFill>
                <a:effectLst/>
                <a:latin typeface="Segoe UI" panose="020B0502040204020203" pitchFamily="34" charset="0"/>
              </a:rPr>
              <a:t> prima di </a:t>
            </a:r>
            <a:r>
              <a:rPr lang="en-GB" b="0" i="0" dirty="0" err="1">
                <a:solidFill>
                  <a:srgbClr val="212121"/>
                </a:solidFill>
                <a:effectLst/>
                <a:latin typeface="Segoe UI" panose="020B0502040204020203" pitchFamily="34" charset="0"/>
              </a:rPr>
              <a:t>quello</a:t>
            </a:r>
            <a:r>
              <a:rPr lang="en-GB" b="0" i="0" dirty="0">
                <a:solidFill>
                  <a:srgbClr val="212121"/>
                </a:solidFill>
                <a:effectLst/>
                <a:latin typeface="Segoe UI" panose="020B0502040204020203" pitchFamily="34" charset="0"/>
              </a:rPr>
              <a:t> </a:t>
            </a:r>
            <a:r>
              <a:rPr lang="en-GB" b="0" i="0" dirty="0" err="1">
                <a:solidFill>
                  <a:srgbClr val="212121"/>
                </a:solidFill>
                <a:effectLst/>
                <a:latin typeface="Segoe UI" panose="020B0502040204020203" pitchFamily="34" charset="0"/>
              </a:rPr>
              <a:t>degli</a:t>
            </a:r>
            <a:r>
              <a:rPr lang="en-GB" b="0" i="0" dirty="0">
                <a:solidFill>
                  <a:srgbClr val="212121"/>
                </a:solidFill>
                <a:effectLst/>
                <a:latin typeface="Segoe UI" panose="020B0502040204020203" pitchFamily="34" charset="0"/>
              </a:rPr>
              <a:t> </a:t>
            </a:r>
            <a:r>
              <a:rPr lang="en-GB" b="0" i="0" dirty="0" err="1">
                <a:solidFill>
                  <a:srgbClr val="212121"/>
                </a:solidFill>
                <a:effectLst/>
                <a:latin typeface="Segoe UI" panose="020B0502040204020203" pitchFamily="34" charset="0"/>
              </a:rPr>
              <a:t>studenti</a:t>
            </a:r>
            <a:r>
              <a:rPr lang="en-GB" b="0" i="0" dirty="0">
                <a:solidFill>
                  <a:srgbClr val="212121"/>
                </a:solidFill>
                <a:effectLst/>
                <a:latin typeface="Segoe UI" panose="020B0502040204020203" pitchFamily="34" charset="0"/>
              </a:rPr>
              <a:t>, </a:t>
            </a:r>
            <a:r>
              <a:rPr lang="en-GB" b="0" i="0" dirty="0" err="1">
                <a:solidFill>
                  <a:srgbClr val="212121"/>
                </a:solidFill>
                <a:effectLst/>
                <a:latin typeface="Segoe UI" panose="020B0502040204020203" pitchFamily="34" charset="0"/>
              </a:rPr>
              <a:t>quello</a:t>
            </a:r>
            <a:r>
              <a:rPr lang="en-GB" b="0" i="0" dirty="0">
                <a:solidFill>
                  <a:srgbClr val="212121"/>
                </a:solidFill>
                <a:effectLst/>
                <a:latin typeface="Segoe UI" panose="020B0502040204020203" pitchFamily="34" charset="0"/>
              </a:rPr>
              <a:t> del </a:t>
            </a:r>
            <a:r>
              <a:rPr lang="en-GB" b="0" i="0" dirty="0" err="1">
                <a:solidFill>
                  <a:srgbClr val="212121"/>
                </a:solidFill>
                <a:effectLst/>
                <a:latin typeface="Segoe UI" panose="020B0502040204020203" pitchFamily="34" charset="0"/>
              </a:rPr>
              <a:t>personale</a:t>
            </a:r>
            <a:r>
              <a:rPr lang="en-GB" b="0" i="0" dirty="0">
                <a:solidFill>
                  <a:srgbClr val="212121"/>
                </a:solidFill>
                <a:effectLst/>
                <a:latin typeface="Segoe UI" panose="020B0502040204020203" pitchFamily="34" charset="0"/>
              </a:rPr>
              <a:t> </a:t>
            </a:r>
            <a:r>
              <a:rPr lang="en-GB" b="0" i="0" dirty="0" err="1">
                <a:solidFill>
                  <a:srgbClr val="212121"/>
                </a:solidFill>
                <a:effectLst/>
                <a:latin typeface="Segoe UI" panose="020B0502040204020203" pitchFamily="34" charset="0"/>
              </a:rPr>
              <a:t>che</a:t>
            </a:r>
            <a:r>
              <a:rPr lang="en-GB" b="0" i="0" dirty="0">
                <a:solidFill>
                  <a:srgbClr val="212121"/>
                </a:solidFill>
                <a:effectLst/>
                <a:latin typeface="Segoe UI" panose="020B0502040204020203" pitchFamily="34" charset="0"/>
              </a:rPr>
              <a:t> </a:t>
            </a:r>
            <a:r>
              <a:rPr lang="en-GB" b="0" i="0" dirty="0" err="1">
                <a:solidFill>
                  <a:srgbClr val="212121"/>
                </a:solidFill>
                <a:effectLst/>
                <a:latin typeface="Segoe UI" panose="020B0502040204020203" pitchFamily="34" charset="0"/>
              </a:rPr>
              <a:t>lavora</a:t>
            </a:r>
            <a:r>
              <a:rPr lang="en-GB" b="0" i="0" dirty="0">
                <a:solidFill>
                  <a:srgbClr val="212121"/>
                </a:solidFill>
                <a:effectLst/>
                <a:latin typeface="Segoe UI" panose="020B0502040204020203" pitchFamily="34" charset="0"/>
              </a:rPr>
              <a:t> </a:t>
            </a:r>
            <a:r>
              <a:rPr lang="en-GB" b="0" i="0" dirty="0" err="1">
                <a:solidFill>
                  <a:srgbClr val="212121"/>
                </a:solidFill>
                <a:effectLst/>
                <a:latin typeface="Segoe UI" panose="020B0502040204020203" pitchFamily="34" charset="0"/>
              </a:rPr>
              <a:t>all'interno</a:t>
            </a:r>
            <a:r>
              <a:rPr lang="en-GB" b="0" i="0" dirty="0">
                <a:solidFill>
                  <a:srgbClr val="212121"/>
                </a:solidFill>
                <a:effectLst/>
                <a:latin typeface="Segoe UI" panose="020B0502040204020203" pitchFamily="34" charset="0"/>
              </a:rPr>
              <a:t> </a:t>
            </a:r>
            <a:r>
              <a:rPr lang="en-GB" b="0" i="0" dirty="0" err="1">
                <a:solidFill>
                  <a:srgbClr val="212121"/>
                </a:solidFill>
                <a:effectLst/>
                <a:latin typeface="Segoe UI" panose="020B0502040204020203" pitchFamily="34" charset="0"/>
              </a:rPr>
              <a:t>dell'università</a:t>
            </a:r>
            <a:r>
              <a:rPr lang="en-GB" b="0" i="0" dirty="0">
                <a:solidFill>
                  <a:srgbClr val="212121"/>
                </a:solidFill>
                <a:effectLst/>
                <a:latin typeface="Segoe UI" panose="020B0502040204020203" pitchFamily="34" charset="0"/>
              </a:rPr>
              <a:t>. Non </a:t>
            </a:r>
            <a:r>
              <a:rPr lang="en-GB" b="0" i="0" dirty="0" err="1">
                <a:solidFill>
                  <a:srgbClr val="212121"/>
                </a:solidFill>
                <a:effectLst/>
                <a:latin typeface="Segoe UI" panose="020B0502040204020203" pitchFamily="34" charset="0"/>
              </a:rPr>
              <a:t>viene</a:t>
            </a:r>
            <a:r>
              <a:rPr lang="en-GB" b="0" i="0" dirty="0">
                <a:solidFill>
                  <a:srgbClr val="212121"/>
                </a:solidFill>
                <a:effectLst/>
                <a:latin typeface="Segoe UI" panose="020B0502040204020203" pitchFamily="34" charset="0"/>
              </a:rPr>
              <a:t> </a:t>
            </a:r>
            <a:r>
              <a:rPr lang="en-GB" b="0" i="0" dirty="0" err="1">
                <a:solidFill>
                  <a:srgbClr val="212121"/>
                </a:solidFill>
                <a:effectLst/>
                <a:latin typeface="Segoe UI" panose="020B0502040204020203" pitchFamily="34" charset="0"/>
              </a:rPr>
              <a:t>ancora</a:t>
            </a:r>
            <a:r>
              <a:rPr lang="en-GB" b="0" i="0" dirty="0">
                <a:solidFill>
                  <a:srgbClr val="212121"/>
                </a:solidFill>
                <a:effectLst/>
                <a:latin typeface="Segoe UI" panose="020B0502040204020203" pitchFamily="34" charset="0"/>
              </a:rPr>
              <a:t> </a:t>
            </a:r>
            <a:r>
              <a:rPr lang="en-GB" b="0" i="0" dirty="0" err="1">
                <a:solidFill>
                  <a:srgbClr val="212121"/>
                </a:solidFill>
                <a:effectLst/>
                <a:latin typeface="Segoe UI" panose="020B0502040204020203" pitchFamily="34" charset="0"/>
              </a:rPr>
              <a:t>dato</a:t>
            </a:r>
            <a:r>
              <a:rPr lang="en-GB" b="0" i="0" dirty="0">
                <a:solidFill>
                  <a:srgbClr val="212121"/>
                </a:solidFill>
                <a:effectLst/>
                <a:latin typeface="Segoe UI" panose="020B0502040204020203" pitchFamily="34" charset="0"/>
              </a:rPr>
              <a:t> il giusto peso a </a:t>
            </a:r>
            <a:r>
              <a:rPr lang="en-GB" b="0" i="0" dirty="0" err="1">
                <a:solidFill>
                  <a:srgbClr val="212121"/>
                </a:solidFill>
                <a:effectLst/>
                <a:latin typeface="Segoe UI" panose="020B0502040204020203" pitchFamily="34" charset="0"/>
              </a:rPr>
              <a:t>questo</a:t>
            </a:r>
            <a:r>
              <a:rPr lang="en-GB" b="0" i="0" dirty="0">
                <a:solidFill>
                  <a:srgbClr val="212121"/>
                </a:solidFill>
                <a:effectLst/>
                <a:latin typeface="Segoe UI" panose="020B0502040204020203" pitchFamily="34" charset="0"/>
              </a:rPr>
              <a:t> </a:t>
            </a:r>
            <a:r>
              <a:rPr lang="en-GB" b="0" i="0" dirty="0" err="1">
                <a:solidFill>
                  <a:srgbClr val="212121"/>
                </a:solidFill>
                <a:effectLst/>
                <a:latin typeface="Segoe UI" panose="020B0502040204020203" pitchFamily="34" charset="0"/>
              </a:rPr>
              <a:t>fattore</a:t>
            </a:r>
            <a:r>
              <a:rPr lang="en-GB" b="0" i="0" dirty="0">
                <a:solidFill>
                  <a:srgbClr val="212121"/>
                </a:solidFill>
                <a:effectLst/>
                <a:latin typeface="Segoe UI" panose="020B0502040204020203" pitchFamily="34" charset="0"/>
              </a:rPr>
              <a:t>, </a:t>
            </a:r>
            <a:r>
              <a:rPr lang="en-GB" b="0" i="0" dirty="0" err="1">
                <a:solidFill>
                  <a:srgbClr val="212121"/>
                </a:solidFill>
                <a:effectLst/>
                <a:latin typeface="Segoe UI" panose="020B0502040204020203" pitchFamily="34" charset="0"/>
              </a:rPr>
              <a:t>che</a:t>
            </a:r>
            <a:r>
              <a:rPr lang="en-GB" b="0" i="0" dirty="0">
                <a:solidFill>
                  <a:srgbClr val="212121"/>
                </a:solidFill>
                <a:effectLst/>
                <a:latin typeface="Segoe UI" panose="020B0502040204020203" pitchFamily="34" charset="0"/>
              </a:rPr>
              <a:t> </a:t>
            </a:r>
            <a:r>
              <a:rPr lang="en-GB" b="0" i="0" dirty="0" err="1">
                <a:solidFill>
                  <a:srgbClr val="212121"/>
                </a:solidFill>
                <a:effectLst/>
                <a:latin typeface="Segoe UI" panose="020B0502040204020203" pitchFamily="34" charset="0"/>
              </a:rPr>
              <a:t>alla</a:t>
            </a:r>
            <a:r>
              <a:rPr lang="en-GB" b="0" i="0" dirty="0">
                <a:solidFill>
                  <a:srgbClr val="212121"/>
                </a:solidFill>
                <a:effectLst/>
                <a:latin typeface="Segoe UI" panose="020B0502040204020203" pitchFamily="34" charset="0"/>
              </a:rPr>
              <a:t> </a:t>
            </a:r>
            <a:r>
              <a:rPr lang="en-GB" b="0" i="0" dirty="0" err="1">
                <a:solidFill>
                  <a:srgbClr val="212121"/>
                </a:solidFill>
                <a:effectLst/>
                <a:latin typeface="Segoe UI" panose="020B0502040204020203" pitchFamily="34" charset="0"/>
              </a:rPr>
              <a:t>lunga</a:t>
            </a:r>
            <a:r>
              <a:rPr lang="en-GB" b="0" i="0" dirty="0">
                <a:solidFill>
                  <a:srgbClr val="212121"/>
                </a:solidFill>
                <a:effectLst/>
                <a:latin typeface="Segoe UI" panose="020B0502040204020203" pitchFamily="34" charset="0"/>
              </a:rPr>
              <a:t> </a:t>
            </a:r>
            <a:r>
              <a:rPr lang="en-GB" b="0" i="0" dirty="0" err="1">
                <a:solidFill>
                  <a:srgbClr val="212121"/>
                </a:solidFill>
                <a:effectLst/>
                <a:latin typeface="Segoe UI" panose="020B0502040204020203" pitchFamily="34" charset="0"/>
              </a:rPr>
              <a:t>si</a:t>
            </a:r>
            <a:r>
              <a:rPr lang="en-GB" b="0" i="0" dirty="0">
                <a:solidFill>
                  <a:srgbClr val="212121"/>
                </a:solidFill>
                <a:effectLst/>
                <a:latin typeface="Segoe UI" panose="020B0502040204020203" pitchFamily="34" charset="0"/>
              </a:rPr>
              <a:t> </a:t>
            </a:r>
            <a:r>
              <a:rPr lang="en-GB" b="0" i="0" dirty="0" err="1">
                <a:solidFill>
                  <a:srgbClr val="212121"/>
                </a:solidFill>
                <a:effectLst/>
                <a:latin typeface="Segoe UI" panose="020B0502040204020203" pitchFamily="34" charset="0"/>
              </a:rPr>
              <a:t>rivela</a:t>
            </a:r>
            <a:r>
              <a:rPr lang="en-GB" b="0" i="0" dirty="0">
                <a:solidFill>
                  <a:srgbClr val="212121"/>
                </a:solidFill>
                <a:effectLst/>
                <a:latin typeface="Segoe UI" panose="020B0502040204020203" pitchFamily="34" charset="0"/>
              </a:rPr>
              <a:t> </a:t>
            </a:r>
            <a:r>
              <a:rPr lang="en-GB" b="0" i="0" dirty="0" err="1">
                <a:solidFill>
                  <a:srgbClr val="212121"/>
                </a:solidFill>
                <a:effectLst/>
                <a:latin typeface="Segoe UI" panose="020B0502040204020203" pitchFamily="34" charset="0"/>
              </a:rPr>
              <a:t>cruciale</a:t>
            </a:r>
            <a:r>
              <a:rPr lang="en-GB" b="0" i="0" dirty="0">
                <a:solidFill>
                  <a:srgbClr val="212121"/>
                </a:solidFill>
                <a:effectLst/>
                <a:latin typeface="Segoe UI" panose="020B0502040204020203" pitchFamily="34" charset="0"/>
              </a:rPr>
              <a:t>.</a:t>
            </a:r>
            <a:endParaRPr lang="en-GB" dirty="0">
              <a:solidFill>
                <a:srgbClr val="212121"/>
              </a:solidFill>
              <a:latin typeface="Segoe UI" panose="020B0502040204020203" pitchFamily="34" charset="0"/>
            </a:endParaRPr>
          </a:p>
          <a:p>
            <a:pPr marL="285750" indent="-285750">
              <a:buFont typeface="Arial" panose="020B0604020202020204" pitchFamily="34" charset="0"/>
              <a:buChar char="•"/>
            </a:pPr>
            <a:r>
              <a:rPr lang="en-GB" b="0" i="0" dirty="0" err="1">
                <a:solidFill>
                  <a:srgbClr val="212121"/>
                </a:solidFill>
                <a:effectLst/>
                <a:latin typeface="Segoe UI" panose="020B0502040204020203" pitchFamily="34" charset="0"/>
              </a:rPr>
              <a:t>Cercherei</a:t>
            </a:r>
            <a:r>
              <a:rPr lang="en-GB" b="0" i="0" dirty="0">
                <a:solidFill>
                  <a:srgbClr val="212121"/>
                </a:solidFill>
                <a:effectLst/>
                <a:latin typeface="Segoe UI" panose="020B0502040204020203" pitchFamily="34" charset="0"/>
              </a:rPr>
              <a:t> di </a:t>
            </a:r>
            <a:r>
              <a:rPr lang="en-GB" b="0" i="0" dirty="0" err="1">
                <a:solidFill>
                  <a:srgbClr val="212121"/>
                </a:solidFill>
                <a:effectLst/>
                <a:latin typeface="Segoe UI" panose="020B0502040204020203" pitchFamily="34" charset="0"/>
              </a:rPr>
              <a:t>diffondere</a:t>
            </a:r>
            <a:r>
              <a:rPr lang="en-GB" b="0" i="0" dirty="0">
                <a:solidFill>
                  <a:srgbClr val="212121"/>
                </a:solidFill>
                <a:effectLst/>
                <a:latin typeface="Segoe UI" panose="020B0502040204020203" pitchFamily="34" charset="0"/>
              </a:rPr>
              <a:t> sempre </a:t>
            </a:r>
            <a:r>
              <a:rPr lang="en-GB" b="0" i="0" dirty="0" err="1">
                <a:solidFill>
                  <a:srgbClr val="212121"/>
                </a:solidFill>
                <a:effectLst/>
                <a:latin typeface="Segoe UI" panose="020B0502040204020203" pitchFamily="34" charset="0"/>
              </a:rPr>
              <a:t>più</a:t>
            </a:r>
            <a:r>
              <a:rPr lang="en-GB" b="0" i="0" dirty="0">
                <a:solidFill>
                  <a:srgbClr val="212121"/>
                </a:solidFill>
                <a:effectLst/>
                <a:latin typeface="Segoe UI" panose="020B0502040204020203" pitchFamily="34" charset="0"/>
              </a:rPr>
              <a:t> le </a:t>
            </a:r>
            <a:r>
              <a:rPr lang="en-GB" b="0" i="0" dirty="0" err="1">
                <a:solidFill>
                  <a:srgbClr val="212121"/>
                </a:solidFill>
                <a:effectLst/>
                <a:latin typeface="Segoe UI" panose="020B0502040204020203" pitchFamily="34" charset="0"/>
              </a:rPr>
              <a:t>potenzialità</a:t>
            </a:r>
            <a:r>
              <a:rPr lang="en-GB" b="0" i="0" dirty="0">
                <a:solidFill>
                  <a:srgbClr val="212121"/>
                </a:solidFill>
                <a:effectLst/>
                <a:latin typeface="Segoe UI" panose="020B0502040204020203" pitchFamily="34" charset="0"/>
              </a:rPr>
              <a:t> </a:t>
            </a:r>
            <a:r>
              <a:rPr lang="en-GB" b="0" i="0" dirty="0" err="1">
                <a:solidFill>
                  <a:srgbClr val="212121"/>
                </a:solidFill>
                <a:effectLst/>
                <a:latin typeface="Segoe UI" panose="020B0502040204020203" pitchFamily="34" charset="0"/>
              </a:rPr>
              <a:t>dell'utilizzo</a:t>
            </a:r>
            <a:r>
              <a:rPr lang="en-GB" b="0" i="0" dirty="0">
                <a:solidFill>
                  <a:srgbClr val="212121"/>
                </a:solidFill>
                <a:effectLst/>
                <a:latin typeface="Segoe UI" panose="020B0502040204020203" pitchFamily="34" charset="0"/>
              </a:rPr>
              <a:t> </a:t>
            </a:r>
            <a:r>
              <a:rPr lang="en-GB" b="0" i="0" dirty="0" err="1">
                <a:solidFill>
                  <a:srgbClr val="212121"/>
                </a:solidFill>
                <a:effectLst/>
                <a:latin typeface="Segoe UI" panose="020B0502040204020203" pitchFamily="34" charset="0"/>
              </a:rPr>
              <a:t>dell'intelligenza</a:t>
            </a:r>
            <a:r>
              <a:rPr lang="en-GB" b="0" i="0" dirty="0">
                <a:solidFill>
                  <a:srgbClr val="212121"/>
                </a:solidFill>
                <a:effectLst/>
                <a:latin typeface="Segoe UI" panose="020B0502040204020203" pitchFamily="34" charset="0"/>
              </a:rPr>
              <a:t> </a:t>
            </a:r>
            <a:r>
              <a:rPr lang="en-GB" b="0" i="0" dirty="0" err="1">
                <a:solidFill>
                  <a:srgbClr val="212121"/>
                </a:solidFill>
                <a:effectLst/>
                <a:latin typeface="Segoe UI" panose="020B0502040204020203" pitchFamily="34" charset="0"/>
              </a:rPr>
              <a:t>artificiale</a:t>
            </a:r>
            <a:r>
              <a:rPr lang="en-GB" b="0" i="0" dirty="0">
                <a:solidFill>
                  <a:srgbClr val="212121"/>
                </a:solidFill>
                <a:effectLst/>
                <a:latin typeface="Segoe UI" panose="020B0502040204020203" pitchFamily="34" charset="0"/>
              </a:rPr>
              <a:t> </a:t>
            </a:r>
            <a:r>
              <a:rPr lang="en-GB" b="0" i="0" dirty="0" err="1">
                <a:solidFill>
                  <a:srgbClr val="212121"/>
                </a:solidFill>
                <a:effectLst/>
                <a:latin typeface="Segoe UI" panose="020B0502040204020203" pitchFamily="34" charset="0"/>
              </a:rPr>
              <a:t>nel</a:t>
            </a:r>
            <a:r>
              <a:rPr lang="en-GB" b="0" i="0" dirty="0">
                <a:solidFill>
                  <a:srgbClr val="212121"/>
                </a:solidFill>
                <a:effectLst/>
                <a:latin typeface="Segoe UI" panose="020B0502040204020203" pitchFamily="34" charset="0"/>
              </a:rPr>
              <a:t> </a:t>
            </a:r>
            <a:r>
              <a:rPr lang="en-GB" b="0" i="0" dirty="0" err="1">
                <a:solidFill>
                  <a:srgbClr val="212121"/>
                </a:solidFill>
                <a:effectLst/>
                <a:latin typeface="Segoe UI" panose="020B0502040204020203" pitchFamily="34" charset="0"/>
              </a:rPr>
              <a:t>mondo</a:t>
            </a:r>
            <a:r>
              <a:rPr lang="en-GB" b="0" i="0" dirty="0">
                <a:solidFill>
                  <a:srgbClr val="212121"/>
                </a:solidFill>
                <a:effectLst/>
                <a:latin typeface="Segoe UI" panose="020B0502040204020203" pitchFamily="34" charset="0"/>
              </a:rPr>
              <a:t> </a:t>
            </a:r>
            <a:r>
              <a:rPr lang="en-GB" b="0" i="0" dirty="0" err="1">
                <a:solidFill>
                  <a:srgbClr val="212121"/>
                </a:solidFill>
                <a:effectLst/>
                <a:latin typeface="Segoe UI" panose="020B0502040204020203" pitchFamily="34" charset="0"/>
              </a:rPr>
              <a:t>della</a:t>
            </a:r>
            <a:r>
              <a:rPr lang="en-GB" b="0" i="0" dirty="0">
                <a:solidFill>
                  <a:srgbClr val="212121"/>
                </a:solidFill>
                <a:effectLst/>
                <a:latin typeface="Segoe UI" panose="020B0502040204020203" pitchFamily="34" charset="0"/>
              </a:rPr>
              <a:t> </a:t>
            </a:r>
            <a:r>
              <a:rPr lang="en-GB" b="0" i="0" dirty="0" err="1">
                <a:solidFill>
                  <a:srgbClr val="212121"/>
                </a:solidFill>
                <a:effectLst/>
                <a:latin typeface="Segoe UI" panose="020B0502040204020203" pitchFamily="34" charset="0"/>
              </a:rPr>
              <a:t>ricerca</a:t>
            </a:r>
            <a:r>
              <a:rPr lang="en-GB" b="0" i="0" dirty="0">
                <a:solidFill>
                  <a:srgbClr val="212121"/>
                </a:solidFill>
                <a:effectLst/>
                <a:latin typeface="Segoe UI" panose="020B0502040204020203" pitchFamily="34" charset="0"/>
              </a:rPr>
              <a:t> come </a:t>
            </a:r>
            <a:r>
              <a:rPr lang="en-GB" b="0" i="0" dirty="0" err="1">
                <a:solidFill>
                  <a:srgbClr val="212121"/>
                </a:solidFill>
                <a:effectLst/>
                <a:latin typeface="Segoe UI" panose="020B0502040204020203" pitchFamily="34" charset="0"/>
              </a:rPr>
              <a:t>strumento</a:t>
            </a:r>
            <a:r>
              <a:rPr lang="en-GB" b="0" i="0" dirty="0">
                <a:solidFill>
                  <a:srgbClr val="212121"/>
                </a:solidFill>
                <a:effectLst/>
                <a:latin typeface="Segoe UI" panose="020B0502040204020203" pitchFamily="34" charset="0"/>
              </a:rPr>
              <a:t> di </a:t>
            </a:r>
            <a:r>
              <a:rPr lang="en-GB" b="0" i="0" dirty="0" err="1">
                <a:solidFill>
                  <a:srgbClr val="212121"/>
                </a:solidFill>
                <a:effectLst/>
                <a:latin typeface="Segoe UI" panose="020B0502040204020203" pitchFamily="34" charset="0"/>
              </a:rPr>
              <a:t>supporto</a:t>
            </a:r>
            <a:r>
              <a:rPr lang="en-GB" b="0" i="0" dirty="0">
                <a:solidFill>
                  <a:srgbClr val="212121"/>
                </a:solidFill>
                <a:effectLst/>
                <a:latin typeface="Segoe UI" panose="020B0502040204020203" pitchFamily="34" charset="0"/>
              </a:rPr>
              <a:t>, </a:t>
            </a:r>
            <a:r>
              <a:rPr lang="en-GB" b="0" i="0" dirty="0" err="1">
                <a:solidFill>
                  <a:srgbClr val="212121"/>
                </a:solidFill>
                <a:effectLst/>
                <a:latin typeface="Segoe UI" panose="020B0502040204020203" pitchFamily="34" charset="0"/>
              </a:rPr>
              <a:t>effettuando</a:t>
            </a:r>
            <a:r>
              <a:rPr lang="en-GB" b="0" i="0" dirty="0">
                <a:solidFill>
                  <a:srgbClr val="212121"/>
                </a:solidFill>
                <a:effectLst/>
                <a:latin typeface="Segoe UI" panose="020B0502040204020203" pitchFamily="34" charset="0"/>
              </a:rPr>
              <a:t> </a:t>
            </a:r>
            <a:r>
              <a:rPr lang="en-GB" b="0" i="0" dirty="0" err="1">
                <a:solidFill>
                  <a:srgbClr val="212121"/>
                </a:solidFill>
                <a:effectLst/>
                <a:latin typeface="Segoe UI" panose="020B0502040204020203" pitchFamily="34" charset="0"/>
              </a:rPr>
              <a:t>corsi</a:t>
            </a:r>
            <a:r>
              <a:rPr lang="en-GB" b="0" i="0" dirty="0">
                <a:solidFill>
                  <a:srgbClr val="212121"/>
                </a:solidFill>
                <a:effectLst/>
                <a:latin typeface="Segoe UI" panose="020B0502040204020203" pitchFamily="34" charset="0"/>
              </a:rPr>
              <a:t>/</a:t>
            </a:r>
            <a:r>
              <a:rPr lang="en-GB" b="0" i="0" dirty="0" err="1">
                <a:solidFill>
                  <a:srgbClr val="212121"/>
                </a:solidFill>
                <a:effectLst/>
                <a:latin typeface="Segoe UI" panose="020B0502040204020203" pitchFamily="34" charset="0"/>
              </a:rPr>
              <a:t>seminari</a:t>
            </a:r>
            <a:r>
              <a:rPr lang="en-GB" b="0" i="0" dirty="0">
                <a:solidFill>
                  <a:srgbClr val="212121"/>
                </a:solidFill>
                <a:effectLst/>
                <a:latin typeface="Segoe UI" panose="020B0502040204020203" pitchFamily="34" charset="0"/>
              </a:rPr>
              <a:t> </a:t>
            </a:r>
            <a:r>
              <a:rPr lang="en-GB" b="0" i="0" dirty="0" err="1">
                <a:solidFill>
                  <a:srgbClr val="212121"/>
                </a:solidFill>
                <a:effectLst/>
                <a:latin typeface="Segoe UI" panose="020B0502040204020203" pitchFamily="34" charset="0"/>
              </a:rPr>
              <a:t>mirati</a:t>
            </a:r>
            <a:r>
              <a:rPr lang="en-GB" b="0" i="0" dirty="0">
                <a:solidFill>
                  <a:srgbClr val="212121"/>
                </a:solidFill>
                <a:effectLst/>
                <a:latin typeface="Segoe UI" panose="020B0502040204020203" pitchFamily="34" charset="0"/>
              </a:rPr>
              <a:t> ad un </a:t>
            </a:r>
            <a:r>
              <a:rPr lang="en-GB" b="0" i="0" dirty="0" err="1">
                <a:solidFill>
                  <a:srgbClr val="212121"/>
                </a:solidFill>
                <a:effectLst/>
                <a:latin typeface="Segoe UI" panose="020B0502040204020203" pitchFamily="34" charset="0"/>
              </a:rPr>
              <a:t>utilizzo</a:t>
            </a:r>
            <a:r>
              <a:rPr lang="en-GB" b="0" i="0" dirty="0">
                <a:solidFill>
                  <a:srgbClr val="212121"/>
                </a:solidFill>
                <a:effectLst/>
                <a:latin typeface="Segoe UI" panose="020B0502040204020203" pitchFamily="34" charset="0"/>
              </a:rPr>
              <a:t> giusto e </a:t>
            </a:r>
            <a:r>
              <a:rPr lang="en-GB" b="0" i="0" dirty="0" err="1">
                <a:solidFill>
                  <a:srgbClr val="212121"/>
                </a:solidFill>
                <a:effectLst/>
                <a:latin typeface="Segoe UI" panose="020B0502040204020203" pitchFamily="34" charset="0"/>
              </a:rPr>
              <a:t>consapevole</a:t>
            </a:r>
            <a:r>
              <a:rPr lang="en-GB" b="0" i="0" dirty="0">
                <a:solidFill>
                  <a:srgbClr val="212121"/>
                </a:solidFill>
                <a:effectLst/>
                <a:latin typeface="Segoe UI" panose="020B0502040204020203" pitchFamily="34" charset="0"/>
              </a:rPr>
              <a:t>.</a:t>
            </a:r>
          </a:p>
          <a:p>
            <a:pPr marL="285750" indent="-285750">
              <a:buFont typeface="Arial" panose="020B0604020202020204" pitchFamily="34" charset="0"/>
              <a:buChar char="•"/>
            </a:pPr>
            <a:r>
              <a:rPr lang="en-GB" b="0" i="0" dirty="0" err="1">
                <a:solidFill>
                  <a:srgbClr val="212121"/>
                </a:solidFill>
                <a:effectLst/>
                <a:latin typeface="Segoe UI" panose="020B0502040204020203" pitchFamily="34" charset="0"/>
              </a:rPr>
              <a:t>Sarebbe</a:t>
            </a:r>
            <a:r>
              <a:rPr lang="en-GB" b="0" i="0" dirty="0">
                <a:solidFill>
                  <a:srgbClr val="212121"/>
                </a:solidFill>
                <a:effectLst/>
                <a:latin typeface="Segoe UI" panose="020B0502040204020203" pitchFamily="34" charset="0"/>
              </a:rPr>
              <a:t> bello </a:t>
            </a:r>
            <a:r>
              <a:rPr lang="en-GB" b="0" i="0" dirty="0" err="1">
                <a:solidFill>
                  <a:srgbClr val="212121"/>
                </a:solidFill>
                <a:effectLst/>
                <a:latin typeface="Segoe UI" panose="020B0502040204020203" pitchFamily="34" charset="0"/>
              </a:rPr>
              <a:t>avere</a:t>
            </a:r>
            <a:r>
              <a:rPr lang="en-GB" b="0" i="0" dirty="0">
                <a:solidFill>
                  <a:srgbClr val="212121"/>
                </a:solidFill>
                <a:effectLst/>
                <a:latin typeface="Segoe UI" panose="020B0502040204020203" pitchFamily="34" charset="0"/>
              </a:rPr>
              <a:t> un </a:t>
            </a:r>
            <a:r>
              <a:rPr lang="en-GB" b="0" i="0" dirty="0" err="1">
                <a:solidFill>
                  <a:srgbClr val="212121"/>
                </a:solidFill>
                <a:effectLst/>
                <a:latin typeface="Segoe UI" panose="020B0502040204020203" pitchFamily="34" charset="0"/>
              </a:rPr>
              <a:t>corso</a:t>
            </a:r>
            <a:r>
              <a:rPr lang="en-GB" b="0" i="0" dirty="0">
                <a:solidFill>
                  <a:srgbClr val="212121"/>
                </a:solidFill>
                <a:effectLst/>
                <a:latin typeface="Segoe UI" panose="020B0502040204020203" pitchFamily="34" charset="0"/>
              </a:rPr>
              <a:t> </a:t>
            </a:r>
            <a:r>
              <a:rPr lang="en-GB" b="0" i="0" dirty="0" err="1">
                <a:solidFill>
                  <a:srgbClr val="212121"/>
                </a:solidFill>
                <a:effectLst/>
                <a:latin typeface="Segoe UI" panose="020B0502040204020203" pitchFamily="34" charset="0"/>
              </a:rPr>
              <a:t>su</a:t>
            </a:r>
            <a:r>
              <a:rPr lang="en-GB" b="0" i="0" dirty="0">
                <a:solidFill>
                  <a:srgbClr val="212121"/>
                </a:solidFill>
                <a:effectLst/>
                <a:latin typeface="Segoe UI" panose="020B0502040204020203" pitchFamily="34" charset="0"/>
              </a:rPr>
              <a:t> </a:t>
            </a:r>
            <a:r>
              <a:rPr lang="en-GB" b="0" i="0" dirty="0" err="1">
                <a:solidFill>
                  <a:srgbClr val="212121"/>
                </a:solidFill>
                <a:effectLst/>
                <a:latin typeface="Segoe UI" panose="020B0502040204020203" pitchFamily="34" charset="0"/>
              </a:rPr>
              <a:t>basi</a:t>
            </a:r>
            <a:r>
              <a:rPr lang="en-GB" b="0" i="0" dirty="0">
                <a:solidFill>
                  <a:srgbClr val="212121"/>
                </a:solidFill>
                <a:effectLst/>
                <a:latin typeface="Segoe UI" panose="020B0502040204020203" pitchFamily="34" charset="0"/>
              </a:rPr>
              <a:t> di </a:t>
            </a:r>
            <a:r>
              <a:rPr lang="en-GB" b="0" i="0" dirty="0" err="1">
                <a:solidFill>
                  <a:srgbClr val="212121"/>
                </a:solidFill>
                <a:effectLst/>
                <a:latin typeface="Segoe UI" panose="020B0502040204020203" pitchFamily="34" charset="0"/>
              </a:rPr>
              <a:t>economia</a:t>
            </a:r>
            <a:r>
              <a:rPr lang="en-GB" b="0" i="0" dirty="0">
                <a:solidFill>
                  <a:srgbClr val="212121"/>
                </a:solidFill>
                <a:effectLst/>
                <a:latin typeface="Segoe UI" panose="020B0502040204020203" pitchFamily="34" charset="0"/>
              </a:rPr>
              <a:t>, in </a:t>
            </a:r>
            <a:r>
              <a:rPr lang="en-GB" b="0" i="0" dirty="0" err="1">
                <a:solidFill>
                  <a:srgbClr val="212121"/>
                </a:solidFill>
                <a:effectLst/>
                <a:latin typeface="Segoe UI" panose="020B0502040204020203" pitchFamily="34" charset="0"/>
              </a:rPr>
              <a:t>quanto</a:t>
            </a:r>
            <a:r>
              <a:rPr lang="en-GB" b="0" i="0" dirty="0">
                <a:solidFill>
                  <a:srgbClr val="212121"/>
                </a:solidFill>
                <a:effectLst/>
                <a:latin typeface="Segoe UI" panose="020B0502040204020203" pitchFamily="34" charset="0"/>
              </a:rPr>
              <a:t> </a:t>
            </a:r>
            <a:r>
              <a:rPr lang="en-GB" b="0" i="0" dirty="0" err="1">
                <a:solidFill>
                  <a:srgbClr val="212121"/>
                </a:solidFill>
                <a:effectLst/>
                <a:latin typeface="Segoe UI" panose="020B0502040204020203" pitchFamily="34" charset="0"/>
              </a:rPr>
              <a:t>è</a:t>
            </a:r>
            <a:r>
              <a:rPr lang="en-GB" b="0" i="0" dirty="0">
                <a:solidFill>
                  <a:srgbClr val="212121"/>
                </a:solidFill>
                <a:effectLst/>
                <a:latin typeface="Segoe UI" panose="020B0502040204020203" pitchFamily="34" charset="0"/>
              </a:rPr>
              <a:t> un </a:t>
            </a:r>
            <a:r>
              <a:rPr lang="en-GB" b="0" i="0" dirty="0" err="1">
                <a:solidFill>
                  <a:srgbClr val="212121"/>
                </a:solidFill>
                <a:effectLst/>
                <a:latin typeface="Segoe UI" panose="020B0502040204020203" pitchFamily="34" charset="0"/>
              </a:rPr>
              <a:t>aspetto</a:t>
            </a:r>
            <a:r>
              <a:rPr lang="en-GB" b="0" i="0" dirty="0">
                <a:solidFill>
                  <a:srgbClr val="212121"/>
                </a:solidFill>
                <a:effectLst/>
                <a:latin typeface="Segoe UI" panose="020B0502040204020203" pitchFamily="34" charset="0"/>
              </a:rPr>
              <a:t> </a:t>
            </a:r>
            <a:r>
              <a:rPr lang="en-GB" b="0" i="0" dirty="0" err="1">
                <a:solidFill>
                  <a:srgbClr val="212121"/>
                </a:solidFill>
                <a:effectLst/>
                <a:latin typeface="Segoe UI" panose="020B0502040204020203" pitchFamily="34" charset="0"/>
              </a:rPr>
              <a:t>molto</a:t>
            </a:r>
            <a:r>
              <a:rPr lang="en-GB" b="0" i="0" dirty="0">
                <a:solidFill>
                  <a:srgbClr val="212121"/>
                </a:solidFill>
                <a:effectLst/>
                <a:latin typeface="Segoe UI" panose="020B0502040204020203" pitchFamily="34" charset="0"/>
              </a:rPr>
              <a:t> </a:t>
            </a:r>
            <a:r>
              <a:rPr lang="en-GB" b="0" i="0" dirty="0" err="1">
                <a:solidFill>
                  <a:srgbClr val="212121"/>
                </a:solidFill>
                <a:effectLst/>
                <a:latin typeface="Segoe UI" panose="020B0502040204020203" pitchFamily="34" charset="0"/>
              </a:rPr>
              <a:t>importante</a:t>
            </a:r>
            <a:r>
              <a:rPr lang="en-GB" b="0" i="0" dirty="0">
                <a:solidFill>
                  <a:srgbClr val="212121"/>
                </a:solidFill>
                <a:effectLst/>
                <a:latin typeface="Segoe UI" panose="020B0502040204020203" pitchFamily="34" charset="0"/>
              </a:rPr>
              <a:t> </a:t>
            </a:r>
            <a:r>
              <a:rPr lang="en-GB" b="0" i="0" dirty="0" err="1">
                <a:solidFill>
                  <a:srgbClr val="212121"/>
                </a:solidFill>
                <a:effectLst/>
                <a:latin typeface="Segoe UI" panose="020B0502040204020203" pitchFamily="34" charset="0"/>
              </a:rPr>
              <a:t>della</a:t>
            </a:r>
            <a:r>
              <a:rPr lang="en-GB" b="0" i="0" dirty="0">
                <a:solidFill>
                  <a:srgbClr val="212121"/>
                </a:solidFill>
                <a:effectLst/>
                <a:latin typeface="Segoe UI" panose="020B0502040204020203" pitchFamily="34" charset="0"/>
              </a:rPr>
              <a:t> </a:t>
            </a:r>
            <a:r>
              <a:rPr lang="en-GB" b="0" i="0" dirty="0" err="1">
                <a:solidFill>
                  <a:srgbClr val="212121"/>
                </a:solidFill>
                <a:effectLst/>
                <a:latin typeface="Segoe UI" panose="020B0502040204020203" pitchFamily="34" charset="0"/>
              </a:rPr>
              <a:t>ricerca</a:t>
            </a:r>
            <a:r>
              <a:rPr lang="en-GB" b="0" i="0" dirty="0">
                <a:solidFill>
                  <a:srgbClr val="212121"/>
                </a:solidFill>
                <a:effectLst/>
                <a:latin typeface="Segoe UI" panose="020B0502040204020203" pitchFamily="34" charset="0"/>
              </a:rPr>
              <a:t> in </a:t>
            </a:r>
            <a:r>
              <a:rPr lang="en-GB" b="0" i="0" dirty="0" err="1">
                <a:solidFill>
                  <a:srgbClr val="212121"/>
                </a:solidFill>
                <a:effectLst/>
                <a:latin typeface="Segoe UI" panose="020B0502040204020203" pitchFamily="34" charset="0"/>
              </a:rPr>
              <a:t>qualsiasi</a:t>
            </a:r>
            <a:r>
              <a:rPr lang="en-GB" b="0" i="0" dirty="0">
                <a:solidFill>
                  <a:srgbClr val="212121"/>
                </a:solidFill>
                <a:effectLst/>
                <a:latin typeface="Segoe UI" panose="020B0502040204020203" pitchFamily="34" charset="0"/>
              </a:rPr>
              <a:t> </a:t>
            </a:r>
            <a:r>
              <a:rPr lang="en-GB" b="0" i="0" dirty="0" err="1">
                <a:solidFill>
                  <a:srgbClr val="212121"/>
                </a:solidFill>
                <a:effectLst/>
                <a:latin typeface="Segoe UI" panose="020B0502040204020203" pitchFamily="34" charset="0"/>
              </a:rPr>
              <a:t>ambito</a:t>
            </a:r>
            <a:r>
              <a:rPr lang="en-GB" b="0" i="0" dirty="0">
                <a:solidFill>
                  <a:srgbClr val="212121"/>
                </a:solidFill>
                <a:effectLst/>
                <a:latin typeface="Segoe UI" panose="020B0502040204020203" pitchFamily="34" charset="0"/>
              </a:rPr>
              <a:t>, </a:t>
            </a:r>
            <a:r>
              <a:rPr lang="en-GB" b="0" i="0" dirty="0" err="1">
                <a:solidFill>
                  <a:srgbClr val="212121"/>
                </a:solidFill>
                <a:effectLst/>
                <a:latin typeface="Segoe UI" panose="020B0502040204020203" pitchFamily="34" charset="0"/>
              </a:rPr>
              <a:t>spesso</a:t>
            </a:r>
            <a:r>
              <a:rPr lang="en-GB" b="0" i="0" dirty="0">
                <a:solidFill>
                  <a:srgbClr val="212121"/>
                </a:solidFill>
                <a:effectLst/>
                <a:latin typeface="Segoe UI" panose="020B0502040204020203" pitchFamily="34" charset="0"/>
              </a:rPr>
              <a:t> non </a:t>
            </a:r>
            <a:r>
              <a:rPr lang="en-GB" b="0" i="0" dirty="0" err="1">
                <a:solidFill>
                  <a:srgbClr val="212121"/>
                </a:solidFill>
                <a:effectLst/>
                <a:latin typeface="Segoe UI" panose="020B0502040204020203" pitchFamily="34" charset="0"/>
              </a:rPr>
              <a:t>attenzionato</a:t>
            </a:r>
            <a:r>
              <a:rPr lang="en-GB" b="0" i="0" dirty="0">
                <a:solidFill>
                  <a:srgbClr val="212121"/>
                </a:solidFill>
                <a:effectLst/>
                <a:latin typeface="Segoe UI" panose="020B0502040204020203" pitchFamily="34" charset="0"/>
              </a:rPr>
              <a:t> </a:t>
            </a:r>
            <a:r>
              <a:rPr lang="en-GB" b="0" i="0" dirty="0" err="1">
                <a:solidFill>
                  <a:srgbClr val="212121"/>
                </a:solidFill>
                <a:effectLst/>
                <a:latin typeface="Segoe UI" panose="020B0502040204020203" pitchFamily="34" charset="0"/>
              </a:rPr>
              <a:t>sufficientemente</a:t>
            </a:r>
            <a:r>
              <a:rPr lang="en-GB" b="0" i="0" dirty="0">
                <a:solidFill>
                  <a:srgbClr val="212121"/>
                </a:solidFill>
                <a:effectLst/>
                <a:latin typeface="Segoe UI" panose="020B0502040204020203" pitchFamily="34" charset="0"/>
              </a:rPr>
              <a:t> per </a:t>
            </a:r>
            <a:r>
              <a:rPr lang="en-GB" b="0" i="0" dirty="0" err="1">
                <a:solidFill>
                  <a:srgbClr val="212121"/>
                </a:solidFill>
                <a:effectLst/>
                <a:latin typeface="Segoe UI" panose="020B0502040204020203" pitchFamily="34" charset="0"/>
              </a:rPr>
              <a:t>mancanza</a:t>
            </a:r>
            <a:r>
              <a:rPr lang="en-GB" b="0" i="0" dirty="0">
                <a:solidFill>
                  <a:srgbClr val="212121"/>
                </a:solidFill>
                <a:effectLst/>
                <a:latin typeface="Segoe UI" panose="020B0502040204020203" pitchFamily="34" charset="0"/>
              </a:rPr>
              <a:t> di </a:t>
            </a:r>
            <a:r>
              <a:rPr lang="en-GB" b="0" i="0" dirty="0" err="1">
                <a:solidFill>
                  <a:srgbClr val="212121"/>
                </a:solidFill>
                <a:effectLst/>
                <a:latin typeface="Segoe UI" panose="020B0502040204020203" pitchFamily="34" charset="0"/>
              </a:rPr>
              <a:t>basi</a:t>
            </a:r>
            <a:r>
              <a:rPr lang="en-GB" b="0" i="0" dirty="0">
                <a:solidFill>
                  <a:srgbClr val="212121"/>
                </a:solidFill>
                <a:effectLst/>
                <a:latin typeface="Segoe UI" panose="020B0502040204020203" pitchFamily="34" charset="0"/>
              </a:rPr>
              <a:t>.</a:t>
            </a:r>
            <a:endParaRPr lang="en-GB" dirty="0">
              <a:solidFill>
                <a:srgbClr val="212121"/>
              </a:solidFill>
              <a:latin typeface="Segoe UI" panose="020B0502040204020203" pitchFamily="34" charset="0"/>
            </a:endParaRPr>
          </a:p>
          <a:p>
            <a:pPr marL="285750" indent="-285750">
              <a:buFont typeface="Arial" panose="020B0604020202020204" pitchFamily="34" charset="0"/>
              <a:buChar char="•"/>
            </a:pPr>
            <a:r>
              <a:rPr lang="en-GB" b="0" i="0" dirty="0" err="1">
                <a:solidFill>
                  <a:srgbClr val="212121"/>
                </a:solidFill>
                <a:effectLst/>
                <a:latin typeface="Segoe UI" panose="020B0502040204020203" pitchFamily="34" charset="0"/>
              </a:rPr>
              <a:t>Dettagli</a:t>
            </a:r>
            <a:r>
              <a:rPr lang="en-GB" b="0" i="0" dirty="0">
                <a:solidFill>
                  <a:srgbClr val="212121"/>
                </a:solidFill>
                <a:effectLst/>
                <a:latin typeface="Segoe UI" panose="020B0502040204020203" pitchFamily="34" charset="0"/>
              </a:rPr>
              <a:t> e </a:t>
            </a:r>
            <a:r>
              <a:rPr lang="en-GB" b="0" i="0" dirty="0" err="1">
                <a:solidFill>
                  <a:srgbClr val="212121"/>
                </a:solidFill>
                <a:effectLst/>
                <a:latin typeface="Segoe UI" panose="020B0502040204020203" pitchFamily="34" charset="0"/>
              </a:rPr>
              <a:t>indicazioni</a:t>
            </a:r>
            <a:r>
              <a:rPr lang="en-GB" b="0" i="0" dirty="0">
                <a:solidFill>
                  <a:srgbClr val="212121"/>
                </a:solidFill>
                <a:effectLst/>
                <a:latin typeface="Segoe UI" panose="020B0502040204020203" pitchFamily="34" charset="0"/>
              </a:rPr>
              <a:t> per </a:t>
            </a:r>
            <a:r>
              <a:rPr lang="en-GB" b="0" i="0" dirty="0" err="1">
                <a:solidFill>
                  <a:srgbClr val="212121"/>
                </a:solidFill>
                <a:effectLst/>
                <a:latin typeface="Segoe UI" panose="020B0502040204020203" pitchFamily="34" charset="0"/>
              </a:rPr>
              <a:t>l'abilitazione</a:t>
            </a:r>
            <a:r>
              <a:rPr lang="en-GB" b="0" i="0" dirty="0">
                <a:solidFill>
                  <a:srgbClr val="212121"/>
                </a:solidFill>
                <a:effectLst/>
                <a:latin typeface="Segoe UI" panose="020B0502040204020203" pitchFamily="34" charset="0"/>
              </a:rPr>
              <a:t> </a:t>
            </a:r>
            <a:r>
              <a:rPr lang="en-GB" b="0" i="0" dirty="0" err="1">
                <a:solidFill>
                  <a:srgbClr val="212121"/>
                </a:solidFill>
                <a:effectLst/>
                <a:latin typeface="Segoe UI" panose="020B0502040204020203" pitchFamily="34" charset="0"/>
              </a:rPr>
              <a:t>scientifica</a:t>
            </a:r>
            <a:r>
              <a:rPr lang="en-GB" b="0" i="0" dirty="0">
                <a:solidFill>
                  <a:srgbClr val="212121"/>
                </a:solidFill>
                <a:effectLst/>
                <a:latin typeface="Segoe UI" panose="020B0502040204020203" pitchFamily="34" charset="0"/>
              </a:rPr>
              <a:t> </a:t>
            </a:r>
            <a:r>
              <a:rPr lang="en-GB" b="0" i="0" dirty="0" err="1">
                <a:solidFill>
                  <a:srgbClr val="212121"/>
                </a:solidFill>
                <a:effectLst/>
                <a:latin typeface="Segoe UI" panose="020B0502040204020203" pitchFamily="34" charset="0"/>
              </a:rPr>
              <a:t>nazionale</a:t>
            </a:r>
            <a:r>
              <a:rPr lang="en-GB" b="0" i="0" dirty="0">
                <a:solidFill>
                  <a:srgbClr val="212121"/>
                </a:solidFill>
                <a:effectLst/>
                <a:latin typeface="Segoe UI" panose="020B0502040204020203" pitchFamily="34" charset="0"/>
              </a:rPr>
              <a:t>.</a:t>
            </a:r>
          </a:p>
          <a:p>
            <a:pPr marL="285750" indent="-285750">
              <a:buFont typeface="Arial" panose="020B0604020202020204" pitchFamily="34" charset="0"/>
              <a:buChar char="•"/>
            </a:pPr>
            <a:r>
              <a:rPr lang="en-GB" b="0" i="0" dirty="0" err="1">
                <a:solidFill>
                  <a:srgbClr val="212121"/>
                </a:solidFill>
                <a:effectLst/>
                <a:latin typeface="Segoe UI" panose="020B0502040204020203" pitchFamily="34" charset="0"/>
              </a:rPr>
              <a:t>Metodologie</a:t>
            </a:r>
            <a:r>
              <a:rPr lang="en-GB" b="0" i="0" dirty="0">
                <a:solidFill>
                  <a:srgbClr val="212121"/>
                </a:solidFill>
                <a:effectLst/>
                <a:latin typeface="Segoe UI" panose="020B0502040204020203" pitchFamily="34" charset="0"/>
              </a:rPr>
              <a:t> e </a:t>
            </a:r>
            <a:r>
              <a:rPr lang="en-GB" b="0" i="0" dirty="0" err="1">
                <a:solidFill>
                  <a:srgbClr val="212121"/>
                </a:solidFill>
                <a:effectLst/>
                <a:latin typeface="Segoe UI" panose="020B0502040204020203" pitchFamily="34" charset="0"/>
              </a:rPr>
              <a:t>analisi</a:t>
            </a:r>
            <a:r>
              <a:rPr lang="en-GB" b="0" i="0" dirty="0">
                <a:solidFill>
                  <a:srgbClr val="212121"/>
                </a:solidFill>
                <a:effectLst/>
                <a:latin typeface="Segoe UI" panose="020B0502040204020203" pitchFamily="34" charset="0"/>
              </a:rPr>
              <a:t> </a:t>
            </a:r>
            <a:r>
              <a:rPr lang="en-GB" b="0" i="0" dirty="0" err="1">
                <a:solidFill>
                  <a:srgbClr val="212121"/>
                </a:solidFill>
                <a:effectLst/>
                <a:latin typeface="Segoe UI" panose="020B0502040204020203" pitchFamily="34" charset="0"/>
              </a:rPr>
              <a:t>statistiche</a:t>
            </a:r>
            <a:r>
              <a:rPr lang="en-GB" b="0" i="0" dirty="0">
                <a:solidFill>
                  <a:srgbClr val="212121"/>
                </a:solidFill>
                <a:effectLst/>
                <a:latin typeface="Segoe UI" panose="020B0502040204020203" pitchFamily="34" charset="0"/>
              </a:rPr>
              <a:t> </a:t>
            </a:r>
            <a:r>
              <a:rPr lang="en-GB" b="0" i="0" dirty="0" err="1">
                <a:solidFill>
                  <a:srgbClr val="212121"/>
                </a:solidFill>
                <a:effectLst/>
                <a:latin typeface="Segoe UI" panose="020B0502040204020203" pitchFamily="34" charset="0"/>
              </a:rPr>
              <a:t>avanzate</a:t>
            </a:r>
            <a:r>
              <a:rPr lang="en-GB" b="0" i="0" dirty="0">
                <a:solidFill>
                  <a:srgbClr val="212121"/>
                </a:solidFill>
                <a:effectLst/>
                <a:latin typeface="Segoe UI" panose="020B0502040204020203" pitchFamily="34" charset="0"/>
              </a:rPr>
              <a:t>.</a:t>
            </a:r>
            <a:endParaRPr lang="en-GB" dirty="0">
              <a:solidFill>
                <a:srgbClr val="212121"/>
              </a:solidFill>
              <a:latin typeface="Segoe UI" panose="020B0502040204020203" pitchFamily="34" charset="0"/>
            </a:endParaRPr>
          </a:p>
        </p:txBody>
      </p:sp>
    </p:spTree>
    <p:extLst>
      <p:ext uri="{BB962C8B-B14F-4D97-AF65-F5344CB8AC3E}">
        <p14:creationId xmlns:p14="http://schemas.microsoft.com/office/powerpoint/2010/main" val="20164754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magine 5">
            <a:extLst>
              <a:ext uri="{FF2B5EF4-FFF2-40B4-BE49-F238E27FC236}">
                <a16:creationId xmlns:a16="http://schemas.microsoft.com/office/drawing/2014/main" id="{E54F6DC5-A96E-3EBF-B01B-482F00E3F296}"/>
              </a:ext>
            </a:extLst>
          </p:cNvPr>
          <p:cNvPicPr>
            <a:picLocks noChangeAspect="1"/>
          </p:cNvPicPr>
          <p:nvPr/>
        </p:nvPicPr>
        <p:blipFill>
          <a:blip r:embed="rId2"/>
          <a:stretch>
            <a:fillRect/>
          </a:stretch>
        </p:blipFill>
        <p:spPr>
          <a:xfrm>
            <a:off x="0" y="0"/>
            <a:ext cx="12192000" cy="239843"/>
          </a:xfrm>
          <a:prstGeom prst="rect">
            <a:avLst/>
          </a:prstGeom>
        </p:spPr>
      </p:pic>
      <p:pic>
        <p:nvPicPr>
          <p:cNvPr id="14" name="Immagine 13">
            <a:extLst>
              <a:ext uri="{FF2B5EF4-FFF2-40B4-BE49-F238E27FC236}">
                <a16:creationId xmlns:a16="http://schemas.microsoft.com/office/drawing/2014/main" id="{73E56AC2-E5E5-1385-4C09-35649E53BB33}"/>
              </a:ext>
            </a:extLst>
          </p:cNvPr>
          <p:cNvPicPr>
            <a:picLocks noChangeAspect="1"/>
          </p:cNvPicPr>
          <p:nvPr/>
        </p:nvPicPr>
        <p:blipFill>
          <a:blip r:embed="rId3"/>
          <a:stretch>
            <a:fillRect/>
          </a:stretch>
        </p:blipFill>
        <p:spPr>
          <a:xfrm>
            <a:off x="0" y="6244273"/>
            <a:ext cx="12192000" cy="685799"/>
          </a:xfrm>
          <a:prstGeom prst="rect">
            <a:avLst/>
          </a:prstGeom>
        </p:spPr>
      </p:pic>
      <p:sp>
        <p:nvSpPr>
          <p:cNvPr id="3" name="TextBox 2">
            <a:extLst>
              <a:ext uri="{FF2B5EF4-FFF2-40B4-BE49-F238E27FC236}">
                <a16:creationId xmlns:a16="http://schemas.microsoft.com/office/drawing/2014/main" id="{47B894D3-70AA-1042-B424-796A944B5D2A}"/>
              </a:ext>
            </a:extLst>
          </p:cNvPr>
          <p:cNvSpPr txBox="1"/>
          <p:nvPr/>
        </p:nvSpPr>
        <p:spPr>
          <a:xfrm>
            <a:off x="601249" y="425902"/>
            <a:ext cx="11198268" cy="5632311"/>
          </a:xfrm>
          <a:prstGeom prst="rect">
            <a:avLst/>
          </a:prstGeom>
          <a:noFill/>
        </p:spPr>
        <p:txBody>
          <a:bodyPr wrap="square" rtlCol="0">
            <a:spAutoFit/>
          </a:bodyPr>
          <a:lstStyle/>
          <a:p>
            <a:pPr marL="285750" indent="-285750">
              <a:buFont typeface="Arial" panose="020B0604020202020204" pitchFamily="34" charset="0"/>
              <a:buChar char="•"/>
            </a:pPr>
            <a:r>
              <a:rPr lang="en-GB" b="0" i="0" dirty="0">
                <a:solidFill>
                  <a:srgbClr val="212121"/>
                </a:solidFill>
                <a:effectLst/>
                <a:latin typeface="Segoe UI" panose="020B0502040204020203" pitchFamily="34" charset="0"/>
              </a:rPr>
              <a:t>La </a:t>
            </a:r>
            <a:r>
              <a:rPr lang="en-GB" b="0" i="0" dirty="0" err="1">
                <a:solidFill>
                  <a:srgbClr val="212121"/>
                </a:solidFill>
                <a:effectLst/>
                <a:latin typeface="Segoe UI" panose="020B0502040204020203" pitchFamily="34" charset="0"/>
              </a:rPr>
              <a:t>gestione</a:t>
            </a:r>
            <a:r>
              <a:rPr lang="en-GB" b="0" i="0" dirty="0">
                <a:solidFill>
                  <a:srgbClr val="212121"/>
                </a:solidFill>
                <a:effectLst/>
                <a:latin typeface="Segoe UI" panose="020B0502040204020203" pitchFamily="34" charset="0"/>
              </a:rPr>
              <a:t> </a:t>
            </a:r>
            <a:r>
              <a:rPr lang="en-GB" b="0" i="0" dirty="0" err="1">
                <a:solidFill>
                  <a:srgbClr val="212121"/>
                </a:solidFill>
                <a:effectLst/>
                <a:latin typeface="Segoe UI" panose="020B0502040204020203" pitchFamily="34" charset="0"/>
              </a:rPr>
              <a:t>dei</a:t>
            </a:r>
            <a:r>
              <a:rPr lang="en-GB" b="0" i="0" dirty="0">
                <a:solidFill>
                  <a:srgbClr val="212121"/>
                </a:solidFill>
                <a:effectLst/>
                <a:latin typeface="Segoe UI" panose="020B0502040204020203" pitchFamily="34" charset="0"/>
              </a:rPr>
              <a:t> </a:t>
            </a:r>
            <a:r>
              <a:rPr lang="en-GB" b="0" i="0" dirty="0" err="1">
                <a:solidFill>
                  <a:srgbClr val="212121"/>
                </a:solidFill>
                <a:effectLst/>
                <a:latin typeface="Segoe UI" panose="020B0502040204020203" pitchFamily="34" charset="0"/>
              </a:rPr>
              <a:t>dati</a:t>
            </a:r>
            <a:r>
              <a:rPr lang="en-GB" b="0" i="0" dirty="0">
                <a:solidFill>
                  <a:srgbClr val="212121"/>
                </a:solidFill>
                <a:effectLst/>
                <a:latin typeface="Segoe UI" panose="020B0502040204020203" pitchFamily="34" charset="0"/>
              </a:rPr>
              <a:t> e </a:t>
            </a:r>
            <a:r>
              <a:rPr lang="en-GB" b="0" i="0" dirty="0" err="1">
                <a:solidFill>
                  <a:srgbClr val="212121"/>
                </a:solidFill>
                <a:effectLst/>
                <a:latin typeface="Segoe UI" panose="020B0502040204020203" pitchFamily="34" charset="0"/>
              </a:rPr>
              <a:t>i</a:t>
            </a:r>
            <a:r>
              <a:rPr lang="en-GB" b="0" i="0" dirty="0">
                <a:solidFill>
                  <a:srgbClr val="212121"/>
                </a:solidFill>
                <a:effectLst/>
                <a:latin typeface="Segoe UI" panose="020B0502040204020203" pitchFamily="34" charset="0"/>
              </a:rPr>
              <a:t> </a:t>
            </a:r>
            <a:r>
              <a:rPr lang="en-GB" b="0" i="0" dirty="0" err="1">
                <a:solidFill>
                  <a:srgbClr val="212121"/>
                </a:solidFill>
                <a:effectLst/>
                <a:latin typeface="Segoe UI" panose="020B0502040204020203" pitchFamily="34" charset="0"/>
              </a:rPr>
              <a:t>principi</a:t>
            </a:r>
            <a:r>
              <a:rPr lang="en-GB" b="0" i="0" dirty="0">
                <a:solidFill>
                  <a:srgbClr val="212121"/>
                </a:solidFill>
                <a:effectLst/>
                <a:latin typeface="Segoe UI" panose="020B0502040204020203" pitchFamily="34" charset="0"/>
              </a:rPr>
              <a:t> FAIR ( Findability, Accessibility, Interoperability, and Reuse) </a:t>
            </a:r>
            <a:r>
              <a:rPr lang="en-GB" b="0" i="0" dirty="0" err="1">
                <a:solidFill>
                  <a:srgbClr val="212121"/>
                </a:solidFill>
                <a:effectLst/>
                <a:latin typeface="Segoe UI" panose="020B0502040204020203" pitchFamily="34" charset="0"/>
              </a:rPr>
              <a:t>nei</a:t>
            </a:r>
            <a:r>
              <a:rPr lang="en-GB" b="0" i="0" dirty="0">
                <a:solidFill>
                  <a:srgbClr val="212121"/>
                </a:solidFill>
                <a:effectLst/>
                <a:latin typeface="Segoe UI" panose="020B0502040204020203" pitchFamily="34" charset="0"/>
              </a:rPr>
              <a:t> </a:t>
            </a:r>
            <a:r>
              <a:rPr lang="en-GB" b="0" i="0" dirty="0" err="1">
                <a:solidFill>
                  <a:srgbClr val="212121"/>
                </a:solidFill>
                <a:effectLst/>
                <a:latin typeface="Segoe UI" panose="020B0502040204020203" pitchFamily="34" charset="0"/>
              </a:rPr>
              <a:t>progetti</a:t>
            </a:r>
            <a:r>
              <a:rPr lang="en-GB" b="0" i="0" dirty="0">
                <a:solidFill>
                  <a:srgbClr val="212121"/>
                </a:solidFill>
                <a:effectLst/>
                <a:latin typeface="Segoe UI" panose="020B0502040204020203" pitchFamily="34" charset="0"/>
              </a:rPr>
              <a:t> di </a:t>
            </a:r>
            <a:r>
              <a:rPr lang="en-GB" b="0" i="0" dirty="0" err="1">
                <a:solidFill>
                  <a:srgbClr val="212121"/>
                </a:solidFill>
                <a:effectLst/>
                <a:latin typeface="Segoe UI" panose="020B0502040204020203" pitchFamily="34" charset="0"/>
              </a:rPr>
              <a:t>ricerca</a:t>
            </a:r>
            <a:endParaRPr lang="en-GB" b="0" i="0" dirty="0">
              <a:solidFill>
                <a:srgbClr val="212121"/>
              </a:solidFill>
              <a:effectLst/>
              <a:latin typeface="Segoe UI" panose="020B0502040204020203" pitchFamily="34" charset="0"/>
            </a:endParaRPr>
          </a:p>
          <a:p>
            <a:pPr marL="285750" indent="-285750">
              <a:buFont typeface="Arial" panose="020B0604020202020204" pitchFamily="34" charset="0"/>
              <a:buChar char="•"/>
            </a:pPr>
            <a:r>
              <a:rPr lang="en-GB" b="0" i="0" dirty="0" err="1">
                <a:solidFill>
                  <a:srgbClr val="212121"/>
                </a:solidFill>
                <a:effectLst/>
                <a:latin typeface="Segoe UI" panose="020B0502040204020203" pitchFamily="34" charset="0"/>
              </a:rPr>
              <a:t>L'impatto</a:t>
            </a:r>
            <a:r>
              <a:rPr lang="en-GB" b="0" i="0" dirty="0">
                <a:solidFill>
                  <a:srgbClr val="212121"/>
                </a:solidFill>
                <a:effectLst/>
                <a:latin typeface="Segoe UI" panose="020B0502040204020203" pitchFamily="34" charset="0"/>
              </a:rPr>
              <a:t> </a:t>
            </a:r>
            <a:r>
              <a:rPr lang="en-GB" b="0" i="0" dirty="0" err="1">
                <a:solidFill>
                  <a:srgbClr val="212121"/>
                </a:solidFill>
                <a:effectLst/>
                <a:latin typeface="Segoe UI" panose="020B0502040204020203" pitchFamily="34" charset="0"/>
              </a:rPr>
              <a:t>dell'Intelligenza</a:t>
            </a:r>
            <a:r>
              <a:rPr lang="en-GB" b="0" i="0" dirty="0">
                <a:solidFill>
                  <a:srgbClr val="212121"/>
                </a:solidFill>
                <a:effectLst/>
                <a:latin typeface="Segoe UI" panose="020B0502040204020203" pitchFamily="34" charset="0"/>
              </a:rPr>
              <a:t> </a:t>
            </a:r>
            <a:r>
              <a:rPr lang="en-GB" b="0" i="0" dirty="0" err="1">
                <a:solidFill>
                  <a:srgbClr val="212121"/>
                </a:solidFill>
                <a:effectLst/>
                <a:latin typeface="Segoe UI" panose="020B0502040204020203" pitchFamily="34" charset="0"/>
              </a:rPr>
              <a:t>Artificiale</a:t>
            </a:r>
            <a:r>
              <a:rPr lang="en-GB" b="0" i="0" dirty="0">
                <a:solidFill>
                  <a:srgbClr val="212121"/>
                </a:solidFill>
                <a:effectLst/>
                <a:latin typeface="Segoe UI" panose="020B0502040204020203" pitchFamily="34" charset="0"/>
              </a:rPr>
              <a:t> in campo </a:t>
            </a:r>
            <a:r>
              <a:rPr lang="en-GB" b="0" i="0" dirty="0" err="1">
                <a:solidFill>
                  <a:srgbClr val="212121"/>
                </a:solidFill>
                <a:effectLst/>
                <a:latin typeface="Segoe UI" panose="020B0502040204020203" pitchFamily="34" charset="0"/>
              </a:rPr>
              <a:t>biomedico</a:t>
            </a:r>
            <a:r>
              <a:rPr lang="en-GB" b="0" i="0" dirty="0">
                <a:solidFill>
                  <a:srgbClr val="212121"/>
                </a:solidFill>
                <a:effectLst/>
                <a:latin typeface="Segoe UI" panose="020B0502040204020203" pitchFamily="34" charset="0"/>
              </a:rPr>
              <a:t> </a:t>
            </a:r>
            <a:r>
              <a:rPr lang="en-GB" b="0" i="0" dirty="0" err="1">
                <a:solidFill>
                  <a:srgbClr val="212121"/>
                </a:solidFill>
                <a:effectLst/>
                <a:latin typeface="Segoe UI" panose="020B0502040204020203" pitchFamily="34" charset="0"/>
              </a:rPr>
              <a:t>nello</a:t>
            </a:r>
            <a:r>
              <a:rPr lang="en-GB" b="0" i="0" dirty="0">
                <a:solidFill>
                  <a:srgbClr val="212121"/>
                </a:solidFill>
                <a:effectLst/>
                <a:latin typeface="Segoe UI" panose="020B0502040204020203" pitchFamily="34" charset="0"/>
              </a:rPr>
              <a:t> </a:t>
            </a:r>
            <a:r>
              <a:rPr lang="en-GB" b="0" i="0" dirty="0" err="1">
                <a:solidFill>
                  <a:srgbClr val="212121"/>
                </a:solidFill>
                <a:effectLst/>
                <a:latin typeface="Segoe UI" panose="020B0502040204020203" pitchFamily="34" charset="0"/>
              </a:rPr>
              <a:t>specifico</a:t>
            </a:r>
            <a:r>
              <a:rPr lang="en-GB" b="0" i="0" dirty="0">
                <a:solidFill>
                  <a:srgbClr val="212121"/>
                </a:solidFill>
                <a:effectLst/>
                <a:latin typeface="Segoe UI" panose="020B0502040204020203" pitchFamily="34" charset="0"/>
              </a:rPr>
              <a:t>, dove </a:t>
            </a:r>
            <a:r>
              <a:rPr lang="en-GB" b="0" i="0" dirty="0" err="1">
                <a:solidFill>
                  <a:srgbClr val="212121"/>
                </a:solidFill>
                <a:effectLst/>
                <a:latin typeface="Segoe UI" panose="020B0502040204020203" pitchFamily="34" charset="0"/>
              </a:rPr>
              <a:t>c'è</a:t>
            </a:r>
            <a:r>
              <a:rPr lang="en-GB" b="0" i="0" dirty="0">
                <a:solidFill>
                  <a:srgbClr val="212121"/>
                </a:solidFill>
                <a:effectLst/>
                <a:latin typeface="Segoe UI" panose="020B0502040204020203" pitchFamily="34" charset="0"/>
              </a:rPr>
              <a:t> sempre </a:t>
            </a:r>
            <a:r>
              <a:rPr lang="en-GB" b="0" i="0" dirty="0" err="1">
                <a:solidFill>
                  <a:srgbClr val="212121"/>
                </a:solidFill>
                <a:effectLst/>
                <a:latin typeface="Segoe UI" panose="020B0502040204020203" pitchFamily="34" charset="0"/>
              </a:rPr>
              <a:t>più</a:t>
            </a:r>
            <a:r>
              <a:rPr lang="en-GB" b="0" i="0" dirty="0">
                <a:solidFill>
                  <a:srgbClr val="212121"/>
                </a:solidFill>
                <a:effectLst/>
                <a:latin typeface="Segoe UI" panose="020B0502040204020203" pitchFamily="34" charset="0"/>
              </a:rPr>
              <a:t> </a:t>
            </a:r>
            <a:r>
              <a:rPr lang="en-GB" b="0" i="0" dirty="0" err="1">
                <a:solidFill>
                  <a:srgbClr val="212121"/>
                </a:solidFill>
                <a:effectLst/>
                <a:latin typeface="Segoe UI" panose="020B0502040204020203" pitchFamily="34" charset="0"/>
              </a:rPr>
              <a:t>scetticismo</a:t>
            </a:r>
            <a:r>
              <a:rPr lang="en-GB" b="0" i="0" dirty="0">
                <a:solidFill>
                  <a:srgbClr val="212121"/>
                </a:solidFill>
                <a:effectLst/>
                <a:latin typeface="Segoe UI" panose="020B0502040204020203" pitchFamily="34" charset="0"/>
              </a:rPr>
              <a:t> rispetto alle </a:t>
            </a:r>
            <a:r>
              <a:rPr lang="en-GB" b="0" i="0" dirty="0" err="1">
                <a:solidFill>
                  <a:srgbClr val="212121"/>
                </a:solidFill>
                <a:effectLst/>
                <a:latin typeface="Segoe UI" panose="020B0502040204020203" pitchFamily="34" charset="0"/>
              </a:rPr>
              <a:t>altre</a:t>
            </a:r>
            <a:r>
              <a:rPr lang="en-GB" b="0" i="0" dirty="0">
                <a:solidFill>
                  <a:srgbClr val="212121"/>
                </a:solidFill>
                <a:effectLst/>
                <a:latin typeface="Segoe UI" panose="020B0502040204020203" pitchFamily="34" charset="0"/>
              </a:rPr>
              <a:t> discipline.</a:t>
            </a:r>
            <a:endParaRPr lang="en-GB" dirty="0">
              <a:solidFill>
                <a:srgbClr val="212121"/>
              </a:solidFill>
              <a:latin typeface="Segoe UI" panose="020B0502040204020203" pitchFamily="34" charset="0"/>
            </a:endParaRPr>
          </a:p>
          <a:p>
            <a:pPr marL="285750" indent="-285750">
              <a:buFont typeface="Arial" panose="020B0604020202020204" pitchFamily="34" charset="0"/>
              <a:buChar char="•"/>
            </a:pPr>
            <a:r>
              <a:rPr lang="en-GB" b="0" i="0" dirty="0" err="1">
                <a:solidFill>
                  <a:srgbClr val="212121"/>
                </a:solidFill>
                <a:effectLst/>
                <a:latin typeface="Segoe UI" panose="020B0502040204020203" pitchFamily="34" charset="0"/>
              </a:rPr>
              <a:t>Dettagli</a:t>
            </a:r>
            <a:r>
              <a:rPr lang="en-GB" b="0" i="0" dirty="0">
                <a:solidFill>
                  <a:srgbClr val="212121"/>
                </a:solidFill>
                <a:effectLst/>
                <a:latin typeface="Segoe UI" panose="020B0502040204020203" pitchFamily="34" charset="0"/>
              </a:rPr>
              <a:t> </a:t>
            </a:r>
            <a:r>
              <a:rPr lang="en-GB" b="0" i="0" dirty="0" err="1">
                <a:solidFill>
                  <a:srgbClr val="212121"/>
                </a:solidFill>
                <a:effectLst/>
                <a:latin typeface="Segoe UI" panose="020B0502040204020203" pitchFamily="34" charset="0"/>
              </a:rPr>
              <a:t>sulla</a:t>
            </a:r>
            <a:r>
              <a:rPr lang="en-GB" b="0" i="0" dirty="0">
                <a:solidFill>
                  <a:srgbClr val="212121"/>
                </a:solidFill>
                <a:effectLst/>
                <a:latin typeface="Segoe UI" panose="020B0502040204020203" pitchFamily="34" charset="0"/>
              </a:rPr>
              <a:t> </a:t>
            </a:r>
            <a:r>
              <a:rPr lang="en-GB" b="0" i="0" dirty="0" err="1">
                <a:solidFill>
                  <a:srgbClr val="212121"/>
                </a:solidFill>
                <a:effectLst/>
                <a:latin typeface="Segoe UI" panose="020B0502040204020203" pitchFamily="34" charset="0"/>
              </a:rPr>
              <a:t>gestione</a:t>
            </a:r>
            <a:r>
              <a:rPr lang="en-GB" b="0" i="0" dirty="0">
                <a:solidFill>
                  <a:srgbClr val="212121"/>
                </a:solidFill>
                <a:effectLst/>
                <a:latin typeface="Segoe UI" panose="020B0502040204020203" pitchFamily="34" charset="0"/>
              </a:rPr>
              <a:t> </a:t>
            </a:r>
            <a:r>
              <a:rPr lang="en-GB" b="0" i="0" dirty="0" err="1">
                <a:solidFill>
                  <a:srgbClr val="212121"/>
                </a:solidFill>
                <a:effectLst/>
                <a:latin typeface="Segoe UI" panose="020B0502040204020203" pitchFamily="34" charset="0"/>
              </a:rPr>
              <a:t>economica</a:t>
            </a:r>
            <a:r>
              <a:rPr lang="en-GB" b="0" i="0" dirty="0">
                <a:solidFill>
                  <a:srgbClr val="212121"/>
                </a:solidFill>
                <a:effectLst/>
                <a:latin typeface="Segoe UI" panose="020B0502040204020203" pitchFamily="34" charset="0"/>
              </a:rPr>
              <a:t> di start-up o </a:t>
            </a:r>
            <a:r>
              <a:rPr lang="en-GB" b="0" i="0" dirty="0" err="1">
                <a:solidFill>
                  <a:srgbClr val="212121"/>
                </a:solidFill>
                <a:effectLst/>
                <a:latin typeface="Segoe UI" panose="020B0502040204020203" pitchFamily="34" charset="0"/>
              </a:rPr>
              <a:t>altre</a:t>
            </a:r>
            <a:r>
              <a:rPr lang="en-GB" b="0" i="0" dirty="0">
                <a:solidFill>
                  <a:srgbClr val="212121"/>
                </a:solidFill>
                <a:effectLst/>
                <a:latin typeface="Segoe UI" panose="020B0502040204020203" pitchFamily="34" charset="0"/>
              </a:rPr>
              <a:t> </a:t>
            </a:r>
            <a:r>
              <a:rPr lang="en-GB" b="0" i="0" dirty="0" err="1">
                <a:solidFill>
                  <a:srgbClr val="212121"/>
                </a:solidFill>
                <a:effectLst/>
                <a:latin typeface="Segoe UI" panose="020B0502040204020203" pitchFamily="34" charset="0"/>
              </a:rPr>
              <a:t>attività</a:t>
            </a:r>
            <a:r>
              <a:rPr lang="en-GB" b="0" i="0" dirty="0">
                <a:solidFill>
                  <a:srgbClr val="212121"/>
                </a:solidFill>
                <a:effectLst/>
                <a:latin typeface="Segoe UI" panose="020B0502040204020203" pitchFamily="34" charset="0"/>
              </a:rPr>
              <a:t> </a:t>
            </a:r>
            <a:r>
              <a:rPr lang="en-GB" b="0" i="0" dirty="0" err="1">
                <a:solidFill>
                  <a:srgbClr val="212121"/>
                </a:solidFill>
                <a:effectLst/>
                <a:latin typeface="Segoe UI" panose="020B0502040204020203" pitchFamily="34" charset="0"/>
              </a:rPr>
              <a:t>imprenditoriali</a:t>
            </a:r>
            <a:r>
              <a:rPr lang="en-GB" b="0" i="0" dirty="0">
                <a:solidFill>
                  <a:srgbClr val="212121"/>
                </a:solidFill>
                <a:effectLst/>
                <a:latin typeface="Segoe UI" panose="020B0502040204020203" pitchFamily="34" charset="0"/>
              </a:rPr>
              <a:t> e </a:t>
            </a:r>
            <a:r>
              <a:rPr lang="en-GB" b="0" i="0" dirty="0" err="1">
                <a:solidFill>
                  <a:srgbClr val="212121"/>
                </a:solidFill>
                <a:effectLst/>
                <a:latin typeface="Segoe UI" panose="020B0502040204020203" pitchFamily="34" charset="0"/>
              </a:rPr>
              <a:t>dei</a:t>
            </a:r>
            <a:r>
              <a:rPr lang="en-GB" b="0" i="0" dirty="0">
                <a:solidFill>
                  <a:srgbClr val="212121"/>
                </a:solidFill>
                <a:effectLst/>
                <a:latin typeface="Segoe UI" panose="020B0502040204020203" pitchFamily="34" charset="0"/>
              </a:rPr>
              <a:t> </a:t>
            </a:r>
            <a:r>
              <a:rPr lang="en-GB" b="0" i="0" dirty="0" err="1">
                <a:solidFill>
                  <a:srgbClr val="212121"/>
                </a:solidFill>
                <a:effectLst/>
                <a:latin typeface="Segoe UI" panose="020B0502040204020203" pitchFamily="34" charset="0"/>
              </a:rPr>
              <a:t>doveri</a:t>
            </a:r>
            <a:r>
              <a:rPr lang="en-GB" b="0" i="0" dirty="0">
                <a:solidFill>
                  <a:srgbClr val="212121"/>
                </a:solidFill>
                <a:effectLst/>
                <a:latin typeface="Segoe UI" panose="020B0502040204020203" pitchFamily="34" charset="0"/>
              </a:rPr>
              <a:t> </a:t>
            </a:r>
            <a:r>
              <a:rPr lang="en-GB" b="0" i="0" dirty="0" err="1">
                <a:solidFill>
                  <a:srgbClr val="212121"/>
                </a:solidFill>
                <a:effectLst/>
                <a:latin typeface="Segoe UI" panose="020B0502040204020203" pitchFamily="34" charset="0"/>
              </a:rPr>
              <a:t>fiscali</a:t>
            </a:r>
            <a:r>
              <a:rPr lang="en-GB" b="0" i="0" dirty="0">
                <a:solidFill>
                  <a:srgbClr val="212121"/>
                </a:solidFill>
                <a:effectLst/>
                <a:latin typeface="Segoe UI" panose="020B0502040204020203" pitchFamily="34" charset="0"/>
              </a:rPr>
              <a:t> </a:t>
            </a:r>
            <a:r>
              <a:rPr lang="en-GB" b="0" i="0" dirty="0" err="1">
                <a:solidFill>
                  <a:srgbClr val="212121"/>
                </a:solidFill>
                <a:effectLst/>
                <a:latin typeface="Segoe UI" panose="020B0502040204020203" pitchFamily="34" charset="0"/>
              </a:rPr>
              <a:t>che</a:t>
            </a:r>
            <a:r>
              <a:rPr lang="en-GB" b="0" i="0" dirty="0">
                <a:solidFill>
                  <a:srgbClr val="212121"/>
                </a:solidFill>
                <a:effectLst/>
                <a:latin typeface="Segoe UI" panose="020B0502040204020203" pitchFamily="34" charset="0"/>
              </a:rPr>
              <a:t> </a:t>
            </a:r>
            <a:r>
              <a:rPr lang="en-GB" b="0" i="0" dirty="0" err="1">
                <a:solidFill>
                  <a:srgbClr val="212121"/>
                </a:solidFill>
                <a:effectLst/>
                <a:latin typeface="Segoe UI" panose="020B0502040204020203" pitchFamily="34" charset="0"/>
              </a:rPr>
              <a:t>comportano</a:t>
            </a:r>
            <a:r>
              <a:rPr lang="en-GB" b="0" i="0" dirty="0">
                <a:solidFill>
                  <a:srgbClr val="212121"/>
                </a:solidFill>
                <a:effectLst/>
                <a:latin typeface="Segoe UI" panose="020B0502040204020203" pitchFamily="34" charset="0"/>
              </a:rPr>
              <a:t> </a:t>
            </a:r>
            <a:r>
              <a:rPr lang="en-GB" b="0" i="0" dirty="0" err="1">
                <a:solidFill>
                  <a:srgbClr val="212121"/>
                </a:solidFill>
                <a:effectLst/>
                <a:latin typeface="Segoe UI" panose="020B0502040204020203" pitchFamily="34" charset="0"/>
              </a:rPr>
              <a:t>nell'ambito</a:t>
            </a:r>
            <a:r>
              <a:rPr lang="en-GB" b="0" i="0" dirty="0">
                <a:solidFill>
                  <a:srgbClr val="212121"/>
                </a:solidFill>
                <a:effectLst/>
                <a:latin typeface="Segoe UI" panose="020B0502040204020203" pitchFamily="34" charset="0"/>
              </a:rPr>
              <a:t> </a:t>
            </a:r>
            <a:r>
              <a:rPr lang="en-GB" b="0" i="0" dirty="0" err="1">
                <a:solidFill>
                  <a:srgbClr val="212121"/>
                </a:solidFill>
                <a:effectLst/>
                <a:latin typeface="Segoe UI" panose="020B0502040204020203" pitchFamily="34" charset="0"/>
              </a:rPr>
              <a:t>della</a:t>
            </a:r>
            <a:r>
              <a:rPr lang="en-GB" b="0" i="0" dirty="0">
                <a:solidFill>
                  <a:srgbClr val="212121"/>
                </a:solidFill>
                <a:effectLst/>
                <a:latin typeface="Segoe UI" panose="020B0502040204020203" pitchFamily="34" charset="0"/>
              </a:rPr>
              <a:t> </a:t>
            </a:r>
            <a:r>
              <a:rPr lang="en-GB" b="0" i="0" dirty="0" err="1">
                <a:solidFill>
                  <a:srgbClr val="212121"/>
                </a:solidFill>
                <a:effectLst/>
                <a:latin typeface="Segoe UI" panose="020B0502040204020203" pitchFamily="34" charset="0"/>
              </a:rPr>
              <a:t>burocrazia</a:t>
            </a:r>
            <a:r>
              <a:rPr lang="en-GB" b="0" i="0" dirty="0">
                <a:solidFill>
                  <a:srgbClr val="212121"/>
                </a:solidFill>
                <a:effectLst/>
                <a:latin typeface="Segoe UI" panose="020B0502040204020203" pitchFamily="34" charset="0"/>
              </a:rPr>
              <a:t> </a:t>
            </a:r>
            <a:r>
              <a:rPr lang="en-GB" b="0" i="0" dirty="0" err="1">
                <a:solidFill>
                  <a:srgbClr val="212121"/>
                </a:solidFill>
                <a:effectLst/>
                <a:latin typeface="Segoe UI" panose="020B0502040204020203" pitchFamily="34" charset="0"/>
              </a:rPr>
              <a:t>italiana</a:t>
            </a:r>
            <a:r>
              <a:rPr lang="en-GB" b="0" i="0" dirty="0">
                <a:solidFill>
                  <a:srgbClr val="212121"/>
                </a:solidFill>
                <a:effectLst/>
                <a:latin typeface="Segoe UI" panose="020B0502040204020203" pitchFamily="34" charset="0"/>
              </a:rPr>
              <a:t>, </a:t>
            </a:r>
            <a:r>
              <a:rPr lang="en-GB" b="0" i="0" dirty="0" err="1">
                <a:solidFill>
                  <a:srgbClr val="212121"/>
                </a:solidFill>
                <a:effectLst/>
                <a:latin typeface="Segoe UI" panose="020B0502040204020203" pitchFamily="34" charset="0"/>
              </a:rPr>
              <a:t>oltre</a:t>
            </a:r>
            <a:r>
              <a:rPr lang="en-GB" b="0" i="0" dirty="0">
                <a:solidFill>
                  <a:srgbClr val="212121"/>
                </a:solidFill>
                <a:effectLst/>
                <a:latin typeface="Segoe UI" panose="020B0502040204020203" pitchFamily="34" charset="0"/>
              </a:rPr>
              <a:t> </a:t>
            </a:r>
            <a:r>
              <a:rPr lang="en-GB" b="0" i="0" dirty="0" err="1">
                <a:solidFill>
                  <a:srgbClr val="212121"/>
                </a:solidFill>
                <a:effectLst/>
                <a:latin typeface="Segoe UI" panose="020B0502040204020203" pitchFamily="34" charset="0"/>
              </a:rPr>
              <a:t>che</a:t>
            </a:r>
            <a:r>
              <a:rPr lang="en-GB" b="0" i="0" dirty="0">
                <a:solidFill>
                  <a:srgbClr val="212121"/>
                </a:solidFill>
                <a:effectLst/>
                <a:latin typeface="Segoe UI" panose="020B0502040204020203" pitchFamily="34" charset="0"/>
              </a:rPr>
              <a:t> </a:t>
            </a:r>
            <a:r>
              <a:rPr lang="en-GB" b="0" i="0" dirty="0" err="1">
                <a:solidFill>
                  <a:srgbClr val="212121"/>
                </a:solidFill>
                <a:effectLst/>
                <a:latin typeface="Segoe UI" panose="020B0502040204020203" pitchFamily="34" charset="0"/>
              </a:rPr>
              <a:t>approfondimenti</a:t>
            </a:r>
            <a:r>
              <a:rPr lang="en-GB" b="0" i="0" dirty="0">
                <a:solidFill>
                  <a:srgbClr val="212121"/>
                </a:solidFill>
                <a:effectLst/>
                <a:latin typeface="Segoe UI" panose="020B0502040204020203" pitchFamily="34" charset="0"/>
              </a:rPr>
              <a:t> </a:t>
            </a:r>
            <a:r>
              <a:rPr lang="en-GB" b="0" i="0" dirty="0" err="1">
                <a:solidFill>
                  <a:srgbClr val="212121"/>
                </a:solidFill>
                <a:effectLst/>
                <a:latin typeface="Segoe UI" panose="020B0502040204020203" pitchFamily="34" charset="0"/>
              </a:rPr>
              <a:t>su</a:t>
            </a:r>
            <a:r>
              <a:rPr lang="en-GB" b="0" i="0" dirty="0">
                <a:solidFill>
                  <a:srgbClr val="212121"/>
                </a:solidFill>
                <a:effectLst/>
                <a:latin typeface="Segoe UI" panose="020B0502040204020203" pitchFamily="34" charset="0"/>
              </a:rPr>
              <a:t> </a:t>
            </a:r>
            <a:r>
              <a:rPr lang="en-GB" b="0" i="0" dirty="0" err="1">
                <a:solidFill>
                  <a:srgbClr val="212121"/>
                </a:solidFill>
                <a:effectLst/>
                <a:latin typeface="Segoe UI" panose="020B0502040204020203" pitchFamily="34" charset="0"/>
              </a:rPr>
              <a:t>eventuali</a:t>
            </a:r>
            <a:r>
              <a:rPr lang="en-GB" b="0" i="0" dirty="0">
                <a:solidFill>
                  <a:srgbClr val="212121"/>
                </a:solidFill>
                <a:effectLst/>
                <a:latin typeface="Segoe UI" panose="020B0502040204020203" pitchFamily="34" charset="0"/>
              </a:rPr>
              <a:t> </a:t>
            </a:r>
            <a:r>
              <a:rPr lang="en-GB" b="0" i="0" dirty="0" err="1">
                <a:solidFill>
                  <a:srgbClr val="212121"/>
                </a:solidFill>
                <a:effectLst/>
                <a:latin typeface="Segoe UI" panose="020B0502040204020203" pitchFamily="34" charset="0"/>
              </a:rPr>
              <a:t>fondi</a:t>
            </a:r>
            <a:r>
              <a:rPr lang="en-GB" b="0" i="0" dirty="0">
                <a:solidFill>
                  <a:srgbClr val="212121"/>
                </a:solidFill>
                <a:effectLst/>
                <a:latin typeface="Segoe UI" panose="020B0502040204020203" pitchFamily="34" charset="0"/>
              </a:rPr>
              <a:t> a </a:t>
            </a:r>
            <a:r>
              <a:rPr lang="en-GB" b="0" i="0" dirty="0" err="1">
                <a:solidFill>
                  <a:srgbClr val="212121"/>
                </a:solidFill>
                <a:effectLst/>
                <a:latin typeface="Segoe UI" panose="020B0502040204020203" pitchFamily="34" charset="0"/>
              </a:rPr>
              <a:t>disposizione</a:t>
            </a:r>
            <a:r>
              <a:rPr lang="en-GB" b="0" i="0" dirty="0">
                <a:solidFill>
                  <a:srgbClr val="212121"/>
                </a:solidFill>
                <a:effectLst/>
                <a:latin typeface="Segoe UI" panose="020B0502040204020203" pitchFamily="34" charset="0"/>
              </a:rPr>
              <a:t> di chi </a:t>
            </a:r>
            <a:r>
              <a:rPr lang="en-GB" b="0" i="0" dirty="0" err="1">
                <a:solidFill>
                  <a:srgbClr val="212121"/>
                </a:solidFill>
                <a:effectLst/>
                <a:latin typeface="Segoe UI" panose="020B0502040204020203" pitchFamily="34" charset="0"/>
              </a:rPr>
              <a:t>volesse</a:t>
            </a:r>
            <a:r>
              <a:rPr lang="en-GB" b="0" i="0" dirty="0">
                <a:solidFill>
                  <a:srgbClr val="212121"/>
                </a:solidFill>
                <a:effectLst/>
                <a:latin typeface="Segoe UI" panose="020B0502040204020203" pitchFamily="34" charset="0"/>
              </a:rPr>
              <a:t> </a:t>
            </a:r>
            <a:r>
              <a:rPr lang="en-GB" b="0" i="0" dirty="0" err="1">
                <a:solidFill>
                  <a:srgbClr val="212121"/>
                </a:solidFill>
                <a:effectLst/>
                <a:latin typeface="Segoe UI" panose="020B0502040204020203" pitchFamily="34" charset="0"/>
              </a:rPr>
              <a:t>avviare</a:t>
            </a:r>
            <a:r>
              <a:rPr lang="en-GB" b="0" i="0" dirty="0">
                <a:solidFill>
                  <a:srgbClr val="212121"/>
                </a:solidFill>
                <a:effectLst/>
                <a:latin typeface="Segoe UI" panose="020B0502040204020203" pitchFamily="34" charset="0"/>
              </a:rPr>
              <a:t> </a:t>
            </a:r>
            <a:r>
              <a:rPr lang="en-GB" b="0" i="0" dirty="0" err="1">
                <a:solidFill>
                  <a:srgbClr val="212121"/>
                </a:solidFill>
                <a:effectLst/>
                <a:latin typeface="Segoe UI" panose="020B0502040204020203" pitchFamily="34" charset="0"/>
              </a:rPr>
              <a:t>attività</a:t>
            </a:r>
            <a:r>
              <a:rPr lang="en-GB" b="0" i="0" dirty="0">
                <a:solidFill>
                  <a:srgbClr val="212121"/>
                </a:solidFill>
                <a:effectLst/>
                <a:latin typeface="Segoe UI" panose="020B0502040204020203" pitchFamily="34" charset="0"/>
              </a:rPr>
              <a:t> del </a:t>
            </a:r>
            <a:r>
              <a:rPr lang="en-GB" b="0" i="0" dirty="0" err="1">
                <a:solidFill>
                  <a:srgbClr val="212121"/>
                </a:solidFill>
                <a:effectLst/>
                <a:latin typeface="Segoe UI" panose="020B0502040204020203" pitchFamily="34" charset="0"/>
              </a:rPr>
              <a:t>genere</a:t>
            </a:r>
            <a:endParaRPr lang="en-GB" b="0" i="0" dirty="0">
              <a:solidFill>
                <a:srgbClr val="212121"/>
              </a:solidFill>
              <a:effectLst/>
              <a:latin typeface="Segoe UI" panose="020B0502040204020203" pitchFamily="34" charset="0"/>
            </a:endParaRPr>
          </a:p>
          <a:p>
            <a:pPr marL="285750" indent="-285750">
              <a:buFont typeface="Arial" panose="020B0604020202020204" pitchFamily="34" charset="0"/>
              <a:buChar char="•"/>
            </a:pPr>
            <a:r>
              <a:rPr lang="en-GB" b="0" i="0" dirty="0" err="1">
                <a:solidFill>
                  <a:srgbClr val="212121"/>
                </a:solidFill>
                <a:effectLst/>
                <a:latin typeface="Segoe UI" panose="020B0502040204020203" pitchFamily="34" charset="0"/>
              </a:rPr>
              <a:t>Gestione</a:t>
            </a:r>
            <a:r>
              <a:rPr lang="en-GB" b="0" i="0" dirty="0">
                <a:solidFill>
                  <a:srgbClr val="212121"/>
                </a:solidFill>
                <a:effectLst/>
                <a:latin typeface="Segoe UI" panose="020B0502040204020203" pitchFamily="34" charset="0"/>
              </a:rPr>
              <a:t> </a:t>
            </a:r>
            <a:r>
              <a:rPr lang="en-GB" b="0" i="0" dirty="0" err="1">
                <a:solidFill>
                  <a:srgbClr val="212121"/>
                </a:solidFill>
                <a:effectLst/>
                <a:latin typeface="Segoe UI" panose="020B0502040204020203" pitchFamily="34" charset="0"/>
              </a:rPr>
              <a:t>amministrativa</a:t>
            </a:r>
            <a:r>
              <a:rPr lang="en-GB" b="0" i="0" dirty="0">
                <a:solidFill>
                  <a:srgbClr val="212121"/>
                </a:solidFill>
                <a:effectLst/>
                <a:latin typeface="Segoe UI" panose="020B0502040204020203" pitchFamily="34" charset="0"/>
              </a:rPr>
              <a:t> </a:t>
            </a:r>
            <a:r>
              <a:rPr lang="en-GB" b="0" i="0" dirty="0" err="1">
                <a:solidFill>
                  <a:srgbClr val="212121"/>
                </a:solidFill>
                <a:effectLst/>
                <a:latin typeface="Segoe UI" panose="020B0502040204020203" pitchFamily="34" charset="0"/>
              </a:rPr>
              <a:t>dei</a:t>
            </a:r>
            <a:r>
              <a:rPr lang="en-GB" b="0" i="0" dirty="0">
                <a:solidFill>
                  <a:srgbClr val="212121"/>
                </a:solidFill>
                <a:effectLst/>
                <a:latin typeface="Segoe UI" panose="020B0502040204020203" pitchFamily="34" charset="0"/>
              </a:rPr>
              <a:t> </a:t>
            </a:r>
            <a:r>
              <a:rPr lang="en-GB" b="0" i="0" dirty="0" err="1">
                <a:solidFill>
                  <a:srgbClr val="212121"/>
                </a:solidFill>
                <a:effectLst/>
                <a:latin typeface="Segoe UI" panose="020B0502040204020203" pitchFamily="34" charset="0"/>
              </a:rPr>
              <a:t>progetti</a:t>
            </a:r>
            <a:r>
              <a:rPr lang="en-GB" b="0" i="0" dirty="0">
                <a:solidFill>
                  <a:srgbClr val="212121"/>
                </a:solidFill>
                <a:effectLst/>
                <a:latin typeface="Segoe UI" panose="020B0502040204020203" pitchFamily="34" charset="0"/>
              </a:rPr>
              <a:t> di </a:t>
            </a:r>
            <a:r>
              <a:rPr lang="en-GB" b="0" i="0" dirty="0" err="1">
                <a:solidFill>
                  <a:srgbClr val="212121"/>
                </a:solidFill>
                <a:effectLst/>
                <a:latin typeface="Segoe UI" panose="020B0502040204020203" pitchFamily="34" charset="0"/>
              </a:rPr>
              <a:t>ricerca</a:t>
            </a:r>
            <a:r>
              <a:rPr lang="en-GB" b="0" i="0" dirty="0">
                <a:solidFill>
                  <a:srgbClr val="212121"/>
                </a:solidFill>
                <a:effectLst/>
                <a:latin typeface="Segoe UI" panose="020B0502040204020203" pitchFamily="34" charset="0"/>
              </a:rPr>
              <a:t> (pre e post </a:t>
            </a:r>
            <a:r>
              <a:rPr lang="en-GB" b="0" i="0" dirty="0" err="1">
                <a:solidFill>
                  <a:srgbClr val="212121"/>
                </a:solidFill>
                <a:effectLst/>
                <a:latin typeface="Segoe UI" panose="020B0502040204020203" pitchFamily="34" charset="0"/>
              </a:rPr>
              <a:t>approvazione</a:t>
            </a:r>
            <a:r>
              <a:rPr lang="en-GB" b="0" i="0" dirty="0">
                <a:solidFill>
                  <a:srgbClr val="212121"/>
                </a:solidFill>
                <a:effectLst/>
                <a:latin typeface="Segoe UI" panose="020B0502040204020203" pitchFamily="34" charset="0"/>
              </a:rPr>
              <a:t>)</a:t>
            </a:r>
            <a:endParaRPr lang="en-GB" dirty="0">
              <a:solidFill>
                <a:srgbClr val="212121"/>
              </a:solidFill>
              <a:latin typeface="Segoe UI" panose="020B0502040204020203" pitchFamily="34" charset="0"/>
            </a:endParaRPr>
          </a:p>
          <a:p>
            <a:pPr marL="285750" indent="-285750">
              <a:buFont typeface="Arial" panose="020B0604020202020204" pitchFamily="34" charset="0"/>
              <a:buChar char="•"/>
            </a:pPr>
            <a:r>
              <a:rPr lang="en-GB" b="0" i="0" dirty="0" err="1">
                <a:solidFill>
                  <a:srgbClr val="212121"/>
                </a:solidFill>
                <a:effectLst/>
                <a:latin typeface="Segoe UI" panose="020B0502040204020203" pitchFamily="34" charset="0"/>
              </a:rPr>
              <a:t>Strumenti</a:t>
            </a:r>
            <a:r>
              <a:rPr lang="en-GB" b="0" i="0" dirty="0">
                <a:solidFill>
                  <a:srgbClr val="212121"/>
                </a:solidFill>
                <a:effectLst/>
                <a:latin typeface="Segoe UI" panose="020B0502040204020203" pitchFamily="34" charset="0"/>
              </a:rPr>
              <a:t> di </a:t>
            </a:r>
            <a:r>
              <a:rPr lang="en-GB" b="0" i="0" dirty="0" err="1">
                <a:solidFill>
                  <a:srgbClr val="212121"/>
                </a:solidFill>
                <a:effectLst/>
                <a:latin typeface="Segoe UI" panose="020B0502040204020203" pitchFamily="34" charset="0"/>
              </a:rPr>
              <a:t>supporto</a:t>
            </a:r>
            <a:r>
              <a:rPr lang="en-GB" b="0" i="0" dirty="0">
                <a:solidFill>
                  <a:srgbClr val="212121"/>
                </a:solidFill>
                <a:effectLst/>
                <a:latin typeface="Segoe UI" panose="020B0502040204020203" pitchFamily="34" charset="0"/>
              </a:rPr>
              <a:t> </a:t>
            </a:r>
            <a:r>
              <a:rPr lang="en-GB" b="0" i="0" dirty="0" err="1">
                <a:solidFill>
                  <a:srgbClr val="212121"/>
                </a:solidFill>
                <a:effectLst/>
                <a:latin typeface="Segoe UI" panose="020B0502040204020203" pitchFamily="34" charset="0"/>
              </a:rPr>
              <a:t>alla</a:t>
            </a:r>
            <a:r>
              <a:rPr lang="en-GB" b="0" i="0" dirty="0">
                <a:solidFill>
                  <a:srgbClr val="212121"/>
                </a:solidFill>
                <a:effectLst/>
                <a:latin typeface="Segoe UI" panose="020B0502040204020203" pitchFamily="34" charset="0"/>
              </a:rPr>
              <a:t> </a:t>
            </a:r>
            <a:r>
              <a:rPr lang="en-GB" b="0" i="0" dirty="0" err="1">
                <a:solidFill>
                  <a:srgbClr val="212121"/>
                </a:solidFill>
                <a:effectLst/>
                <a:latin typeface="Segoe UI" panose="020B0502040204020203" pitchFamily="34" charset="0"/>
              </a:rPr>
              <a:t>condizione</a:t>
            </a:r>
            <a:r>
              <a:rPr lang="en-GB" b="0" i="0" dirty="0">
                <a:solidFill>
                  <a:srgbClr val="212121"/>
                </a:solidFill>
                <a:effectLst/>
                <a:latin typeface="Segoe UI" panose="020B0502040204020203" pitchFamily="34" charset="0"/>
              </a:rPr>
              <a:t> di </a:t>
            </a:r>
            <a:r>
              <a:rPr lang="en-GB" b="0" i="0" dirty="0" err="1">
                <a:solidFill>
                  <a:srgbClr val="212121"/>
                </a:solidFill>
                <a:effectLst/>
                <a:latin typeface="Segoe UI" panose="020B0502040204020203" pitchFamily="34" charset="0"/>
              </a:rPr>
              <a:t>precarietà</a:t>
            </a:r>
            <a:r>
              <a:rPr lang="en-GB" b="0" i="0" dirty="0">
                <a:solidFill>
                  <a:srgbClr val="212121"/>
                </a:solidFill>
                <a:effectLst/>
                <a:latin typeface="Segoe UI" panose="020B0502040204020203" pitchFamily="34" charset="0"/>
              </a:rPr>
              <a:t> </a:t>
            </a:r>
            <a:r>
              <a:rPr lang="en-GB" b="0" i="0" dirty="0" err="1">
                <a:solidFill>
                  <a:srgbClr val="212121"/>
                </a:solidFill>
                <a:effectLst/>
                <a:latin typeface="Segoe UI" panose="020B0502040204020203" pitchFamily="34" charset="0"/>
              </a:rPr>
              <a:t>dei</a:t>
            </a:r>
            <a:r>
              <a:rPr lang="en-GB" b="0" i="0" dirty="0">
                <a:solidFill>
                  <a:srgbClr val="212121"/>
                </a:solidFill>
                <a:effectLst/>
                <a:latin typeface="Segoe UI" panose="020B0502040204020203" pitchFamily="34" charset="0"/>
              </a:rPr>
              <a:t> </a:t>
            </a:r>
            <a:r>
              <a:rPr lang="en-GB" b="0" i="0" dirty="0" err="1">
                <a:solidFill>
                  <a:srgbClr val="212121"/>
                </a:solidFill>
                <a:effectLst/>
                <a:latin typeface="Segoe UI" panose="020B0502040204020203" pitchFamily="34" charset="0"/>
              </a:rPr>
              <a:t>ricercatori</a:t>
            </a:r>
            <a:endParaRPr lang="en-GB" b="0" i="0" dirty="0">
              <a:solidFill>
                <a:srgbClr val="212121"/>
              </a:solidFill>
              <a:effectLst/>
              <a:latin typeface="Segoe UI" panose="020B0502040204020203" pitchFamily="34" charset="0"/>
            </a:endParaRPr>
          </a:p>
          <a:p>
            <a:pPr marL="285750" indent="-285750">
              <a:buFont typeface="Arial" panose="020B0604020202020204" pitchFamily="34" charset="0"/>
              <a:buChar char="•"/>
            </a:pPr>
            <a:r>
              <a:rPr lang="en-GB" b="0" i="0" dirty="0" err="1">
                <a:solidFill>
                  <a:srgbClr val="212121"/>
                </a:solidFill>
                <a:effectLst/>
                <a:latin typeface="Segoe UI" panose="020B0502040204020203" pitchFamily="34" charset="0"/>
              </a:rPr>
              <a:t>Valorizzare</a:t>
            </a:r>
            <a:r>
              <a:rPr lang="en-GB" b="0" i="0" dirty="0">
                <a:solidFill>
                  <a:srgbClr val="212121"/>
                </a:solidFill>
                <a:effectLst/>
                <a:latin typeface="Segoe UI" panose="020B0502040204020203" pitchFamily="34" charset="0"/>
              </a:rPr>
              <a:t> </a:t>
            </a:r>
            <a:r>
              <a:rPr lang="en-GB" b="0" i="0" dirty="0" err="1">
                <a:solidFill>
                  <a:srgbClr val="212121"/>
                </a:solidFill>
                <a:effectLst/>
                <a:latin typeface="Segoe UI" panose="020B0502040204020203" pitchFamily="34" charset="0"/>
              </a:rPr>
              <a:t>della</a:t>
            </a:r>
            <a:r>
              <a:rPr lang="en-GB" b="0" i="0" dirty="0">
                <a:solidFill>
                  <a:srgbClr val="212121"/>
                </a:solidFill>
                <a:effectLst/>
                <a:latin typeface="Segoe UI" panose="020B0502040204020203" pitchFamily="34" charset="0"/>
              </a:rPr>
              <a:t> </a:t>
            </a:r>
            <a:r>
              <a:rPr lang="en-GB" b="0" i="0" dirty="0" err="1">
                <a:solidFill>
                  <a:srgbClr val="212121"/>
                </a:solidFill>
                <a:effectLst/>
                <a:latin typeface="Segoe UI" panose="020B0502040204020203" pitchFamily="34" charset="0"/>
              </a:rPr>
              <a:t>consilienza</a:t>
            </a:r>
            <a:r>
              <a:rPr lang="en-GB" b="0" i="0" dirty="0">
                <a:solidFill>
                  <a:srgbClr val="212121"/>
                </a:solidFill>
                <a:effectLst/>
                <a:latin typeface="Segoe UI" panose="020B0502040204020203" pitchFamily="34" charset="0"/>
              </a:rPr>
              <a:t>, </a:t>
            </a:r>
            <a:r>
              <a:rPr lang="en-GB" b="0" i="0" dirty="0" err="1">
                <a:solidFill>
                  <a:srgbClr val="212121"/>
                </a:solidFill>
                <a:effectLst/>
                <a:latin typeface="Segoe UI" panose="020B0502040204020203" pitchFamily="34" charset="0"/>
              </a:rPr>
              <a:t>integrando</a:t>
            </a:r>
            <a:r>
              <a:rPr lang="en-GB" b="0" i="0" dirty="0">
                <a:solidFill>
                  <a:srgbClr val="212121"/>
                </a:solidFill>
                <a:effectLst/>
                <a:latin typeface="Segoe UI" panose="020B0502040204020203" pitchFamily="34" charset="0"/>
              </a:rPr>
              <a:t> </a:t>
            </a:r>
            <a:r>
              <a:rPr lang="en-GB" b="0" i="0" dirty="0" err="1">
                <a:solidFill>
                  <a:srgbClr val="212121"/>
                </a:solidFill>
                <a:effectLst/>
                <a:latin typeface="Segoe UI" panose="020B0502040204020203" pitchFamily="34" charset="0"/>
              </a:rPr>
              <a:t>conoscenze</a:t>
            </a:r>
            <a:r>
              <a:rPr lang="en-GB" b="0" i="0" dirty="0">
                <a:solidFill>
                  <a:srgbClr val="212121"/>
                </a:solidFill>
                <a:effectLst/>
                <a:latin typeface="Segoe UI" panose="020B0502040204020203" pitchFamily="34" charset="0"/>
              </a:rPr>
              <a:t> </a:t>
            </a:r>
            <a:r>
              <a:rPr lang="en-GB" b="0" i="0" dirty="0" err="1">
                <a:solidFill>
                  <a:srgbClr val="212121"/>
                </a:solidFill>
                <a:effectLst/>
                <a:latin typeface="Segoe UI" panose="020B0502040204020203" pitchFamily="34" charset="0"/>
              </a:rPr>
              <a:t>multidisciplinari</a:t>
            </a:r>
            <a:r>
              <a:rPr lang="en-GB" b="0" i="0" dirty="0">
                <a:solidFill>
                  <a:srgbClr val="212121"/>
                </a:solidFill>
                <a:effectLst/>
                <a:latin typeface="Segoe UI" panose="020B0502040204020203" pitchFamily="34" charset="0"/>
              </a:rPr>
              <a:t> e </a:t>
            </a:r>
            <a:r>
              <a:rPr lang="en-GB" b="0" i="0" dirty="0" err="1">
                <a:solidFill>
                  <a:srgbClr val="212121"/>
                </a:solidFill>
                <a:effectLst/>
                <a:latin typeface="Segoe UI" panose="020B0502040204020203" pitchFamily="34" charset="0"/>
              </a:rPr>
              <a:t>prospettive</a:t>
            </a:r>
            <a:r>
              <a:rPr lang="en-GB" b="0" i="0" dirty="0">
                <a:solidFill>
                  <a:srgbClr val="212121"/>
                </a:solidFill>
                <a:effectLst/>
                <a:latin typeface="Segoe UI" panose="020B0502040204020203" pitchFamily="34" charset="0"/>
              </a:rPr>
              <a:t> diverse per </a:t>
            </a:r>
            <a:r>
              <a:rPr lang="en-GB" b="0" i="0" dirty="0" err="1">
                <a:solidFill>
                  <a:srgbClr val="212121"/>
                </a:solidFill>
                <a:effectLst/>
                <a:latin typeface="Segoe UI" panose="020B0502040204020203" pitchFamily="34" charset="0"/>
              </a:rPr>
              <a:t>creare</a:t>
            </a:r>
            <a:r>
              <a:rPr lang="en-GB" b="0" i="0" dirty="0">
                <a:solidFill>
                  <a:srgbClr val="212121"/>
                </a:solidFill>
                <a:effectLst/>
                <a:latin typeface="Segoe UI" panose="020B0502040204020203" pitchFamily="34" charset="0"/>
              </a:rPr>
              <a:t> </a:t>
            </a:r>
            <a:r>
              <a:rPr lang="en-GB" b="0" i="0" dirty="0" err="1">
                <a:solidFill>
                  <a:srgbClr val="212121"/>
                </a:solidFill>
                <a:effectLst/>
                <a:latin typeface="Segoe UI" panose="020B0502040204020203" pitchFamily="34" charset="0"/>
              </a:rPr>
              <a:t>soluzioni</a:t>
            </a:r>
            <a:r>
              <a:rPr lang="en-GB" b="0" i="0" dirty="0">
                <a:solidFill>
                  <a:srgbClr val="212121"/>
                </a:solidFill>
                <a:effectLst/>
                <a:latin typeface="Segoe UI" panose="020B0502040204020203" pitchFamily="34" charset="0"/>
              </a:rPr>
              <a:t> innovative e </a:t>
            </a:r>
            <a:r>
              <a:rPr lang="en-GB" b="0" i="0" dirty="0" err="1">
                <a:solidFill>
                  <a:srgbClr val="212121"/>
                </a:solidFill>
                <a:effectLst/>
                <a:latin typeface="Segoe UI" panose="020B0502040204020203" pitchFamily="34" charset="0"/>
              </a:rPr>
              <a:t>sostenibili</a:t>
            </a:r>
            <a:endParaRPr lang="en-GB" dirty="0">
              <a:solidFill>
                <a:srgbClr val="212121"/>
              </a:solidFill>
              <a:latin typeface="Segoe UI" panose="020B0502040204020203" pitchFamily="34" charset="0"/>
            </a:endParaRPr>
          </a:p>
          <a:p>
            <a:pPr marL="285750" indent="-285750">
              <a:buFont typeface="Arial" panose="020B0604020202020204" pitchFamily="34" charset="0"/>
              <a:buChar char="•"/>
            </a:pPr>
            <a:r>
              <a:rPr lang="en-GB" b="0" i="0" dirty="0">
                <a:solidFill>
                  <a:srgbClr val="212121"/>
                </a:solidFill>
                <a:effectLst/>
                <a:latin typeface="Segoe UI" panose="020B0502040204020203" pitchFamily="34" charset="0"/>
              </a:rPr>
              <a:t>Come </a:t>
            </a:r>
            <a:r>
              <a:rPr lang="en-GB" b="0" i="0" dirty="0" err="1">
                <a:solidFill>
                  <a:srgbClr val="212121"/>
                </a:solidFill>
                <a:effectLst/>
                <a:latin typeface="Segoe UI" panose="020B0502040204020203" pitchFamily="34" charset="0"/>
              </a:rPr>
              <a:t>effettuare</a:t>
            </a:r>
            <a:r>
              <a:rPr lang="en-GB" b="0" i="0" dirty="0">
                <a:solidFill>
                  <a:srgbClr val="212121"/>
                </a:solidFill>
                <a:effectLst/>
                <a:latin typeface="Segoe UI" panose="020B0502040204020203" pitchFamily="34" charset="0"/>
              </a:rPr>
              <a:t> la </a:t>
            </a:r>
            <a:r>
              <a:rPr lang="en-GB" b="0" i="0" dirty="0" err="1">
                <a:solidFill>
                  <a:srgbClr val="212121"/>
                </a:solidFill>
                <a:effectLst/>
                <a:latin typeface="Segoe UI" panose="020B0502040204020203" pitchFamily="34" charset="0"/>
              </a:rPr>
              <a:t>progettazione</a:t>
            </a:r>
            <a:r>
              <a:rPr lang="en-GB" b="0" i="0" dirty="0">
                <a:solidFill>
                  <a:srgbClr val="212121"/>
                </a:solidFill>
                <a:effectLst/>
                <a:latin typeface="Segoe UI" panose="020B0502040204020203" pitchFamily="34" charset="0"/>
              </a:rPr>
              <a:t> per </a:t>
            </a:r>
            <a:r>
              <a:rPr lang="en-GB" b="0" i="0" dirty="0" err="1">
                <a:solidFill>
                  <a:srgbClr val="212121"/>
                </a:solidFill>
                <a:effectLst/>
                <a:latin typeface="Segoe UI" panose="020B0502040204020203" pitchFamily="34" charset="0"/>
              </a:rPr>
              <a:t>progetti</a:t>
            </a:r>
            <a:r>
              <a:rPr lang="en-GB" b="0" i="0" dirty="0">
                <a:solidFill>
                  <a:srgbClr val="212121"/>
                </a:solidFill>
                <a:effectLst/>
                <a:latin typeface="Segoe UI" panose="020B0502040204020203" pitchFamily="34" charset="0"/>
              </a:rPr>
              <a:t> </a:t>
            </a:r>
            <a:r>
              <a:rPr lang="en-GB" b="0" i="0" dirty="0" err="1">
                <a:solidFill>
                  <a:srgbClr val="212121"/>
                </a:solidFill>
                <a:effectLst/>
                <a:latin typeface="Segoe UI" panose="020B0502040204020203" pitchFamily="34" charset="0"/>
              </a:rPr>
              <a:t>europei</a:t>
            </a:r>
            <a:r>
              <a:rPr lang="en-GB" b="0" i="0" dirty="0">
                <a:solidFill>
                  <a:srgbClr val="212121"/>
                </a:solidFill>
                <a:effectLst/>
                <a:latin typeface="Segoe UI" panose="020B0502040204020203" pitchFamily="34" charset="0"/>
              </a:rPr>
              <a:t> o </a:t>
            </a:r>
            <a:r>
              <a:rPr lang="en-GB" b="0" i="0" dirty="0" err="1">
                <a:solidFill>
                  <a:srgbClr val="212121"/>
                </a:solidFill>
                <a:effectLst/>
                <a:latin typeface="Segoe UI" panose="020B0502040204020203" pitchFamily="34" charset="0"/>
              </a:rPr>
              <a:t>nazionali</a:t>
            </a:r>
            <a:endParaRPr lang="en-GB" b="0" i="0" dirty="0">
              <a:solidFill>
                <a:srgbClr val="212121"/>
              </a:solidFill>
              <a:effectLst/>
              <a:latin typeface="Segoe UI" panose="020B0502040204020203" pitchFamily="34" charset="0"/>
            </a:endParaRPr>
          </a:p>
          <a:p>
            <a:pPr marL="285750" indent="-285750">
              <a:buFont typeface="Arial" panose="020B0604020202020204" pitchFamily="34" charset="0"/>
              <a:buChar char="•"/>
            </a:pPr>
            <a:r>
              <a:rPr lang="en-GB" b="0" i="0" dirty="0">
                <a:solidFill>
                  <a:srgbClr val="212121"/>
                </a:solidFill>
                <a:effectLst/>
                <a:latin typeface="Segoe UI" panose="020B0502040204020203" pitchFamily="34" charset="0"/>
              </a:rPr>
              <a:t>Come </a:t>
            </a:r>
            <a:r>
              <a:rPr lang="en-GB" b="0" i="0" dirty="0" err="1">
                <a:solidFill>
                  <a:srgbClr val="212121"/>
                </a:solidFill>
                <a:effectLst/>
                <a:latin typeface="Segoe UI" panose="020B0502040204020203" pitchFamily="34" charset="0"/>
              </a:rPr>
              <a:t>scrivere</a:t>
            </a:r>
            <a:r>
              <a:rPr lang="en-GB" b="0" i="0" dirty="0">
                <a:solidFill>
                  <a:srgbClr val="212121"/>
                </a:solidFill>
                <a:effectLst/>
                <a:latin typeface="Segoe UI" panose="020B0502040204020203" pitchFamily="34" charset="0"/>
              </a:rPr>
              <a:t> un </a:t>
            </a:r>
            <a:r>
              <a:rPr lang="en-GB" b="0" i="0" dirty="0" err="1">
                <a:solidFill>
                  <a:srgbClr val="212121"/>
                </a:solidFill>
                <a:effectLst/>
                <a:latin typeface="Segoe UI" panose="020B0502040204020203" pitchFamily="34" charset="0"/>
              </a:rPr>
              <a:t>progetto</a:t>
            </a:r>
            <a:r>
              <a:rPr lang="en-GB" b="0" i="0" dirty="0">
                <a:solidFill>
                  <a:srgbClr val="212121"/>
                </a:solidFill>
                <a:effectLst/>
                <a:latin typeface="Segoe UI" panose="020B0502040204020203" pitchFamily="34" charset="0"/>
              </a:rPr>
              <a:t> </a:t>
            </a:r>
            <a:r>
              <a:rPr lang="en-GB" b="0" i="0" dirty="0" err="1">
                <a:solidFill>
                  <a:srgbClr val="212121"/>
                </a:solidFill>
                <a:effectLst/>
                <a:latin typeface="Segoe UI" panose="020B0502040204020203" pitchFamily="34" charset="0"/>
              </a:rPr>
              <a:t>europeo</a:t>
            </a:r>
            <a:r>
              <a:rPr lang="en-GB" b="0" i="0" dirty="0">
                <a:solidFill>
                  <a:srgbClr val="212121"/>
                </a:solidFill>
                <a:effectLst/>
                <a:latin typeface="Segoe UI" panose="020B0502040204020203" pitchFamily="34" charset="0"/>
              </a:rPr>
              <a:t> e ERC</a:t>
            </a:r>
            <a:endParaRPr lang="en-GB" dirty="0">
              <a:solidFill>
                <a:srgbClr val="212121"/>
              </a:solidFill>
              <a:latin typeface="Segoe UI" panose="020B0502040204020203" pitchFamily="34" charset="0"/>
            </a:endParaRPr>
          </a:p>
          <a:p>
            <a:pPr marL="285750" indent="-285750">
              <a:buFont typeface="Arial" panose="020B0604020202020204" pitchFamily="34" charset="0"/>
              <a:buChar char="•"/>
            </a:pPr>
            <a:r>
              <a:rPr lang="en-GB" b="0" i="0" dirty="0" err="1">
                <a:solidFill>
                  <a:srgbClr val="212121"/>
                </a:solidFill>
                <a:effectLst/>
                <a:latin typeface="Segoe UI" panose="020B0502040204020203" pitchFamily="34" charset="0"/>
              </a:rPr>
              <a:t>L'aggiunta</a:t>
            </a:r>
            <a:r>
              <a:rPr lang="en-GB" b="0" i="0" dirty="0">
                <a:solidFill>
                  <a:srgbClr val="212121"/>
                </a:solidFill>
                <a:effectLst/>
                <a:latin typeface="Segoe UI" panose="020B0502040204020203" pitchFamily="34" charset="0"/>
              </a:rPr>
              <a:t> di </a:t>
            </a:r>
            <a:r>
              <a:rPr lang="en-GB" b="0" i="0" dirty="0" err="1">
                <a:solidFill>
                  <a:srgbClr val="212121"/>
                </a:solidFill>
                <a:effectLst/>
                <a:latin typeface="Segoe UI" panose="020B0502040204020203" pitchFamily="34" charset="0"/>
              </a:rPr>
              <a:t>più</a:t>
            </a:r>
            <a:r>
              <a:rPr lang="en-GB" b="0" i="0" dirty="0">
                <a:solidFill>
                  <a:srgbClr val="212121"/>
                </a:solidFill>
                <a:effectLst/>
                <a:latin typeface="Segoe UI" panose="020B0502040204020203" pitchFamily="34" charset="0"/>
              </a:rPr>
              <a:t> </a:t>
            </a:r>
            <a:r>
              <a:rPr lang="en-GB" b="0" i="0" dirty="0" err="1">
                <a:solidFill>
                  <a:srgbClr val="212121"/>
                </a:solidFill>
                <a:effectLst/>
                <a:latin typeface="Segoe UI" panose="020B0502040204020203" pitchFamily="34" charset="0"/>
              </a:rPr>
              <a:t>corsi</a:t>
            </a:r>
            <a:r>
              <a:rPr lang="en-GB" b="0" i="0" dirty="0">
                <a:solidFill>
                  <a:srgbClr val="212121"/>
                </a:solidFill>
                <a:effectLst/>
                <a:latin typeface="Segoe UI" panose="020B0502040204020203" pitchFamily="34" charset="0"/>
              </a:rPr>
              <a:t> a carattere </a:t>
            </a:r>
            <a:r>
              <a:rPr lang="en-GB" b="0" i="0" dirty="0" err="1">
                <a:solidFill>
                  <a:srgbClr val="212121"/>
                </a:solidFill>
                <a:effectLst/>
                <a:latin typeface="Segoe UI" panose="020B0502040204020203" pitchFamily="34" charset="0"/>
              </a:rPr>
              <a:t>informatico</a:t>
            </a:r>
            <a:r>
              <a:rPr lang="en-GB" b="0" i="0" dirty="0">
                <a:solidFill>
                  <a:srgbClr val="212121"/>
                </a:solidFill>
                <a:effectLst/>
                <a:latin typeface="Segoe UI" panose="020B0502040204020203" pitchFamily="34" charset="0"/>
              </a:rPr>
              <a:t> e </a:t>
            </a:r>
            <a:r>
              <a:rPr lang="en-GB" b="0" i="0" dirty="0" err="1">
                <a:solidFill>
                  <a:srgbClr val="212121"/>
                </a:solidFill>
                <a:effectLst/>
                <a:latin typeface="Segoe UI" panose="020B0502040204020203" pitchFamily="34" charset="0"/>
              </a:rPr>
              <a:t>statistico</a:t>
            </a:r>
            <a:r>
              <a:rPr lang="en-GB" b="0" i="0" dirty="0">
                <a:solidFill>
                  <a:srgbClr val="212121"/>
                </a:solidFill>
                <a:effectLst/>
                <a:latin typeface="Segoe UI" panose="020B0502040204020203" pitchFamily="34" charset="0"/>
              </a:rPr>
              <a:t> </a:t>
            </a:r>
            <a:r>
              <a:rPr lang="en-GB" b="0" i="0" dirty="0" err="1">
                <a:solidFill>
                  <a:srgbClr val="212121"/>
                </a:solidFill>
                <a:effectLst/>
                <a:latin typeface="Segoe UI" panose="020B0502040204020203" pitchFamily="34" charset="0"/>
              </a:rPr>
              <a:t>ove</a:t>
            </a:r>
            <a:r>
              <a:rPr lang="en-GB" b="0" i="0" dirty="0">
                <a:solidFill>
                  <a:srgbClr val="212121"/>
                </a:solidFill>
                <a:effectLst/>
                <a:latin typeface="Segoe UI" panose="020B0502040204020203" pitchFamily="34" charset="0"/>
              </a:rPr>
              <a:t> non </a:t>
            </a:r>
            <a:r>
              <a:rPr lang="en-GB" b="0" i="0" dirty="0" err="1">
                <a:solidFill>
                  <a:srgbClr val="212121"/>
                </a:solidFill>
                <a:effectLst/>
                <a:latin typeface="Segoe UI" panose="020B0502040204020203" pitchFamily="34" charset="0"/>
              </a:rPr>
              <a:t>presente</a:t>
            </a:r>
            <a:r>
              <a:rPr lang="en-GB" b="0" i="0" dirty="0">
                <a:solidFill>
                  <a:srgbClr val="212121"/>
                </a:solidFill>
                <a:effectLst/>
                <a:latin typeface="Segoe UI" panose="020B0502040204020203" pitchFamily="34" charset="0"/>
              </a:rPr>
              <a:t>.</a:t>
            </a:r>
          </a:p>
          <a:p>
            <a:pPr marL="285750" indent="-285750">
              <a:buFont typeface="Arial" panose="020B0604020202020204" pitchFamily="34" charset="0"/>
              <a:buChar char="•"/>
            </a:pPr>
            <a:r>
              <a:rPr lang="en-GB" b="0" i="0" dirty="0" err="1">
                <a:solidFill>
                  <a:srgbClr val="212121"/>
                </a:solidFill>
                <a:effectLst/>
                <a:latin typeface="Segoe UI" panose="020B0502040204020203" pitchFamily="34" charset="0"/>
              </a:rPr>
              <a:t>Inserimento</a:t>
            </a:r>
            <a:r>
              <a:rPr lang="en-GB" b="0" i="0" dirty="0">
                <a:solidFill>
                  <a:srgbClr val="212121"/>
                </a:solidFill>
                <a:effectLst/>
                <a:latin typeface="Segoe UI" panose="020B0502040204020203" pitchFamily="34" charset="0"/>
              </a:rPr>
              <a:t> </a:t>
            </a:r>
            <a:r>
              <a:rPr lang="en-GB" b="0" i="0" dirty="0" err="1">
                <a:solidFill>
                  <a:srgbClr val="212121"/>
                </a:solidFill>
                <a:effectLst/>
                <a:latin typeface="Segoe UI" panose="020B0502040204020203" pitchFamily="34" charset="0"/>
              </a:rPr>
              <a:t>nel</a:t>
            </a:r>
            <a:r>
              <a:rPr lang="en-GB" b="0" i="0" dirty="0">
                <a:solidFill>
                  <a:srgbClr val="212121"/>
                </a:solidFill>
                <a:effectLst/>
                <a:latin typeface="Segoe UI" panose="020B0502040204020203" pitchFamily="34" charset="0"/>
              </a:rPr>
              <a:t> </a:t>
            </a:r>
            <a:r>
              <a:rPr lang="en-GB" b="0" i="0" dirty="0" err="1">
                <a:solidFill>
                  <a:srgbClr val="212121"/>
                </a:solidFill>
                <a:effectLst/>
                <a:latin typeface="Segoe UI" panose="020B0502040204020203" pitchFamily="34" charset="0"/>
              </a:rPr>
              <a:t>mondo</a:t>
            </a:r>
            <a:r>
              <a:rPr lang="en-GB" b="0" i="0" dirty="0">
                <a:solidFill>
                  <a:srgbClr val="212121"/>
                </a:solidFill>
                <a:effectLst/>
                <a:latin typeface="Segoe UI" panose="020B0502040204020203" pitchFamily="34" charset="0"/>
              </a:rPr>
              <a:t> </a:t>
            </a:r>
            <a:r>
              <a:rPr lang="en-GB" b="0" i="0" dirty="0" err="1">
                <a:solidFill>
                  <a:srgbClr val="212121"/>
                </a:solidFill>
                <a:effectLst/>
                <a:latin typeface="Segoe UI" panose="020B0502040204020203" pitchFamily="34" charset="0"/>
              </a:rPr>
              <a:t>della</a:t>
            </a:r>
            <a:r>
              <a:rPr lang="en-GB" b="0" i="0" dirty="0">
                <a:solidFill>
                  <a:srgbClr val="212121"/>
                </a:solidFill>
                <a:effectLst/>
                <a:latin typeface="Segoe UI" panose="020B0502040204020203" pitchFamily="34" charset="0"/>
              </a:rPr>
              <a:t> </a:t>
            </a:r>
            <a:r>
              <a:rPr lang="en-GB" b="0" i="0" dirty="0" err="1">
                <a:solidFill>
                  <a:srgbClr val="212121"/>
                </a:solidFill>
                <a:effectLst/>
                <a:latin typeface="Segoe UI" panose="020B0502040204020203" pitchFamily="34" charset="0"/>
              </a:rPr>
              <a:t>ricerca</a:t>
            </a:r>
            <a:r>
              <a:rPr lang="en-GB" b="0" i="0" dirty="0">
                <a:solidFill>
                  <a:srgbClr val="212121"/>
                </a:solidFill>
                <a:effectLst/>
                <a:latin typeface="Segoe UI" panose="020B0502040204020203" pitchFamily="34" charset="0"/>
              </a:rPr>
              <a:t> in </a:t>
            </a:r>
            <a:r>
              <a:rPr lang="en-GB" b="0" i="0" dirty="0" err="1">
                <a:solidFill>
                  <a:srgbClr val="212121"/>
                </a:solidFill>
                <a:effectLst/>
                <a:latin typeface="Segoe UI" panose="020B0502040204020203" pitchFamily="34" charset="0"/>
              </a:rPr>
              <a:t>azienda</a:t>
            </a:r>
            <a:r>
              <a:rPr lang="en-GB" b="0" i="0" dirty="0">
                <a:solidFill>
                  <a:srgbClr val="212121"/>
                </a:solidFill>
                <a:effectLst/>
                <a:latin typeface="Segoe UI" panose="020B0502040204020203" pitchFamily="34" charset="0"/>
              </a:rPr>
              <a:t> dopo </a:t>
            </a:r>
            <a:r>
              <a:rPr lang="en-GB" b="0" i="0" dirty="0" err="1">
                <a:solidFill>
                  <a:srgbClr val="212121"/>
                </a:solidFill>
                <a:effectLst/>
                <a:latin typeface="Segoe UI" panose="020B0502040204020203" pitchFamily="34" charset="0"/>
              </a:rPr>
              <a:t>dottorato</a:t>
            </a:r>
            <a:endParaRPr lang="en-GB" dirty="0">
              <a:solidFill>
                <a:srgbClr val="212121"/>
              </a:solidFill>
              <a:latin typeface="Segoe UI" panose="020B0502040204020203" pitchFamily="34" charset="0"/>
            </a:endParaRPr>
          </a:p>
          <a:p>
            <a:pPr marL="285750" indent="-285750">
              <a:buFont typeface="Arial" panose="020B0604020202020204" pitchFamily="34" charset="0"/>
              <a:buChar char="•"/>
            </a:pPr>
            <a:r>
              <a:rPr lang="en-GB" b="0" i="0" dirty="0" err="1">
                <a:solidFill>
                  <a:srgbClr val="212121"/>
                </a:solidFill>
                <a:effectLst/>
                <a:latin typeface="Segoe UI" panose="020B0502040204020203" pitchFamily="34" charset="0"/>
              </a:rPr>
              <a:t>Strumenti</a:t>
            </a:r>
            <a:r>
              <a:rPr lang="en-GB" b="0" i="0" dirty="0">
                <a:solidFill>
                  <a:srgbClr val="212121"/>
                </a:solidFill>
                <a:effectLst/>
                <a:latin typeface="Segoe UI" panose="020B0502040204020203" pitchFamily="34" charset="0"/>
              </a:rPr>
              <a:t> </a:t>
            </a:r>
            <a:r>
              <a:rPr lang="en-GB" b="0" i="0" dirty="0" err="1">
                <a:solidFill>
                  <a:srgbClr val="212121"/>
                </a:solidFill>
                <a:effectLst/>
                <a:latin typeface="Segoe UI" panose="020B0502040204020203" pitchFamily="34" charset="0"/>
              </a:rPr>
              <a:t>digitali</a:t>
            </a:r>
            <a:r>
              <a:rPr lang="en-GB" b="0" i="0" dirty="0">
                <a:solidFill>
                  <a:srgbClr val="212121"/>
                </a:solidFill>
                <a:effectLst/>
                <a:latin typeface="Segoe UI" panose="020B0502040204020203" pitchFamily="34" charset="0"/>
              </a:rPr>
              <a:t> per la </a:t>
            </a:r>
            <a:r>
              <a:rPr lang="en-GB" b="0" i="0" dirty="0" err="1">
                <a:solidFill>
                  <a:srgbClr val="212121"/>
                </a:solidFill>
                <a:effectLst/>
                <a:latin typeface="Segoe UI" panose="020B0502040204020203" pitchFamily="34" charset="0"/>
              </a:rPr>
              <a:t>docenza</a:t>
            </a:r>
            <a:endParaRPr lang="en-GB" b="0" i="0" dirty="0">
              <a:solidFill>
                <a:srgbClr val="212121"/>
              </a:solidFill>
              <a:effectLst/>
              <a:latin typeface="Segoe UI" panose="020B0502040204020203" pitchFamily="34" charset="0"/>
            </a:endParaRPr>
          </a:p>
          <a:p>
            <a:pPr marL="285750" indent="-285750">
              <a:buFont typeface="Arial" panose="020B0604020202020204" pitchFamily="34" charset="0"/>
              <a:buChar char="•"/>
            </a:pPr>
            <a:r>
              <a:rPr lang="en-GB" b="0" i="0" dirty="0">
                <a:solidFill>
                  <a:srgbClr val="212121"/>
                </a:solidFill>
                <a:effectLst/>
                <a:latin typeface="Segoe UI" panose="020B0502040204020203" pitchFamily="34" charset="0"/>
              </a:rPr>
              <a:t>Given the critical importance of environmental issues and the necessity for most of the projects to undergo an assessment of their safety, health, and environmental impact, it is essential to add more courses on these topics to the curriculum. Furthermore, offering these courses annually would emphasize their significance and provide students with opportunities for continuous study in these crucial areas.</a:t>
            </a:r>
            <a:endParaRPr lang="en-GB" dirty="0">
              <a:solidFill>
                <a:srgbClr val="212121"/>
              </a:solidFill>
              <a:latin typeface="Segoe UI" panose="020B0502040204020203" pitchFamily="34" charset="0"/>
            </a:endParaRPr>
          </a:p>
        </p:txBody>
      </p:sp>
    </p:spTree>
    <p:extLst>
      <p:ext uri="{BB962C8B-B14F-4D97-AF65-F5344CB8AC3E}">
        <p14:creationId xmlns:p14="http://schemas.microsoft.com/office/powerpoint/2010/main" val="130547723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magine 5">
            <a:extLst>
              <a:ext uri="{FF2B5EF4-FFF2-40B4-BE49-F238E27FC236}">
                <a16:creationId xmlns:a16="http://schemas.microsoft.com/office/drawing/2014/main" id="{E54F6DC5-A96E-3EBF-B01B-482F00E3F296}"/>
              </a:ext>
            </a:extLst>
          </p:cNvPr>
          <p:cNvPicPr>
            <a:picLocks noChangeAspect="1"/>
          </p:cNvPicPr>
          <p:nvPr/>
        </p:nvPicPr>
        <p:blipFill>
          <a:blip r:embed="rId2"/>
          <a:stretch>
            <a:fillRect/>
          </a:stretch>
        </p:blipFill>
        <p:spPr>
          <a:xfrm>
            <a:off x="0" y="0"/>
            <a:ext cx="12192000" cy="239843"/>
          </a:xfrm>
          <a:prstGeom prst="rect">
            <a:avLst/>
          </a:prstGeom>
        </p:spPr>
      </p:pic>
      <p:pic>
        <p:nvPicPr>
          <p:cNvPr id="14" name="Immagine 13">
            <a:extLst>
              <a:ext uri="{FF2B5EF4-FFF2-40B4-BE49-F238E27FC236}">
                <a16:creationId xmlns:a16="http://schemas.microsoft.com/office/drawing/2014/main" id="{73E56AC2-E5E5-1385-4C09-35649E53BB33}"/>
              </a:ext>
            </a:extLst>
          </p:cNvPr>
          <p:cNvPicPr>
            <a:picLocks noChangeAspect="1"/>
          </p:cNvPicPr>
          <p:nvPr/>
        </p:nvPicPr>
        <p:blipFill>
          <a:blip r:embed="rId3"/>
          <a:stretch>
            <a:fillRect/>
          </a:stretch>
        </p:blipFill>
        <p:spPr>
          <a:xfrm>
            <a:off x="0" y="6244273"/>
            <a:ext cx="12192000" cy="685799"/>
          </a:xfrm>
          <a:prstGeom prst="rect">
            <a:avLst/>
          </a:prstGeom>
        </p:spPr>
      </p:pic>
      <p:sp>
        <p:nvSpPr>
          <p:cNvPr id="2" name="TextBox 1">
            <a:extLst>
              <a:ext uri="{FF2B5EF4-FFF2-40B4-BE49-F238E27FC236}">
                <a16:creationId xmlns:a16="http://schemas.microsoft.com/office/drawing/2014/main" id="{D083ABC3-F697-594E-BD37-04D56F6D3947}"/>
              </a:ext>
            </a:extLst>
          </p:cNvPr>
          <p:cNvSpPr txBox="1"/>
          <p:nvPr/>
        </p:nvSpPr>
        <p:spPr>
          <a:xfrm>
            <a:off x="563672" y="841401"/>
            <a:ext cx="10809961" cy="4801314"/>
          </a:xfrm>
          <a:prstGeom prst="rect">
            <a:avLst/>
          </a:prstGeom>
          <a:noFill/>
        </p:spPr>
        <p:txBody>
          <a:bodyPr wrap="square" rtlCol="0">
            <a:spAutoFit/>
          </a:bodyPr>
          <a:lstStyle/>
          <a:p>
            <a:pPr marL="285750" indent="-285750">
              <a:buFont typeface="Arial" panose="020B0604020202020204" pitchFamily="34" charset="0"/>
              <a:buChar char="•"/>
            </a:pPr>
            <a:r>
              <a:rPr lang="en-GB" dirty="0" err="1">
                <a:solidFill>
                  <a:srgbClr val="212121"/>
                </a:solidFill>
                <a:latin typeface="Segoe UI" panose="020B0502040204020203" pitchFamily="34" charset="0"/>
              </a:rPr>
              <a:t>Propongo</a:t>
            </a:r>
            <a:r>
              <a:rPr lang="en-GB" dirty="0">
                <a:solidFill>
                  <a:srgbClr val="212121"/>
                </a:solidFill>
                <a:latin typeface="Segoe UI" panose="020B0502040204020203" pitchFamily="34" charset="0"/>
              </a:rPr>
              <a:t> di </a:t>
            </a:r>
            <a:r>
              <a:rPr lang="en-GB" dirty="0" err="1">
                <a:solidFill>
                  <a:srgbClr val="212121"/>
                </a:solidFill>
                <a:latin typeface="Segoe UI" panose="020B0502040204020203" pitchFamily="34" charset="0"/>
              </a:rPr>
              <a:t>organizzare</a:t>
            </a:r>
            <a:r>
              <a:rPr lang="en-GB" dirty="0">
                <a:solidFill>
                  <a:srgbClr val="212121"/>
                </a:solidFill>
                <a:latin typeface="Segoe UI" panose="020B0502040204020203" pitchFamily="34" charset="0"/>
              </a:rPr>
              <a:t> diverse </a:t>
            </a:r>
            <a:r>
              <a:rPr lang="en-GB" dirty="0" err="1">
                <a:solidFill>
                  <a:srgbClr val="212121"/>
                </a:solidFill>
                <a:latin typeface="Segoe UI" panose="020B0502040204020203" pitchFamily="34" charset="0"/>
              </a:rPr>
              <a:t>attività</a:t>
            </a:r>
            <a:r>
              <a:rPr lang="en-GB" dirty="0">
                <a:solidFill>
                  <a:srgbClr val="212121"/>
                </a:solidFill>
                <a:latin typeface="Segoe UI" panose="020B0502040204020203" pitchFamily="34" charset="0"/>
              </a:rPr>
              <a:t> formative al fine di </a:t>
            </a:r>
            <a:r>
              <a:rPr lang="en-GB" dirty="0" err="1">
                <a:solidFill>
                  <a:srgbClr val="212121"/>
                </a:solidFill>
                <a:latin typeface="Segoe UI" panose="020B0502040204020203" pitchFamily="34" charset="0"/>
              </a:rPr>
              <a:t>incentivare</a:t>
            </a:r>
            <a:r>
              <a:rPr lang="en-GB" dirty="0">
                <a:solidFill>
                  <a:srgbClr val="212121"/>
                </a:solidFill>
                <a:latin typeface="Segoe UI" panose="020B0502040204020203" pitchFamily="34" charset="0"/>
              </a:rPr>
              <a:t> la </a:t>
            </a:r>
            <a:r>
              <a:rPr lang="en-GB" dirty="0" err="1">
                <a:solidFill>
                  <a:srgbClr val="212121"/>
                </a:solidFill>
                <a:latin typeface="Segoe UI" panose="020B0502040204020203" pitchFamily="34" charset="0"/>
              </a:rPr>
              <a:t>partecipazione</a:t>
            </a:r>
            <a:r>
              <a:rPr lang="en-GB" dirty="0">
                <a:solidFill>
                  <a:srgbClr val="212121"/>
                </a:solidFill>
                <a:latin typeface="Segoe UI" panose="020B0502040204020203" pitchFamily="34" charset="0"/>
              </a:rPr>
              <a:t> </a:t>
            </a:r>
            <a:r>
              <a:rPr lang="en-GB" dirty="0" err="1">
                <a:solidFill>
                  <a:srgbClr val="212121"/>
                </a:solidFill>
                <a:latin typeface="Segoe UI" panose="020B0502040204020203" pitchFamily="34" charset="0"/>
              </a:rPr>
              <a:t>dei</a:t>
            </a:r>
            <a:r>
              <a:rPr lang="en-GB" dirty="0">
                <a:solidFill>
                  <a:srgbClr val="212121"/>
                </a:solidFill>
                <a:latin typeface="Segoe UI" panose="020B0502040204020203" pitchFamily="34" charset="0"/>
              </a:rPr>
              <a:t> </a:t>
            </a:r>
            <a:r>
              <a:rPr lang="en-GB" dirty="0" err="1">
                <a:solidFill>
                  <a:srgbClr val="212121"/>
                </a:solidFill>
                <a:latin typeface="Segoe UI" panose="020B0502040204020203" pitchFamily="34" charset="0"/>
              </a:rPr>
              <a:t>ricercatori</a:t>
            </a:r>
            <a:r>
              <a:rPr lang="en-GB" dirty="0">
                <a:solidFill>
                  <a:srgbClr val="212121"/>
                </a:solidFill>
                <a:latin typeface="Segoe UI" panose="020B0502040204020203" pitchFamily="34" charset="0"/>
              </a:rPr>
              <a:t> ai </a:t>
            </a:r>
            <a:r>
              <a:rPr lang="en-GB" dirty="0" err="1">
                <a:solidFill>
                  <a:srgbClr val="212121"/>
                </a:solidFill>
                <a:latin typeface="Segoe UI" panose="020B0502040204020203" pitchFamily="34" charset="0"/>
              </a:rPr>
              <a:t>bandi</a:t>
            </a:r>
            <a:r>
              <a:rPr lang="en-GB" dirty="0">
                <a:solidFill>
                  <a:srgbClr val="212121"/>
                </a:solidFill>
                <a:latin typeface="Segoe UI" panose="020B0502040204020203" pitchFamily="34" charset="0"/>
              </a:rPr>
              <a:t> </a:t>
            </a:r>
            <a:r>
              <a:rPr lang="en-GB" dirty="0" err="1">
                <a:solidFill>
                  <a:srgbClr val="212121"/>
                </a:solidFill>
                <a:latin typeface="Segoe UI" panose="020B0502040204020203" pitchFamily="34" charset="0"/>
              </a:rPr>
              <a:t>competitivi</a:t>
            </a:r>
            <a:r>
              <a:rPr lang="en-GB" dirty="0">
                <a:solidFill>
                  <a:srgbClr val="212121"/>
                </a:solidFill>
                <a:latin typeface="Segoe UI" panose="020B0502040204020203" pitchFamily="34" charset="0"/>
              </a:rPr>
              <a:t> </a:t>
            </a:r>
            <a:r>
              <a:rPr lang="en-GB" dirty="0" err="1">
                <a:solidFill>
                  <a:srgbClr val="212121"/>
                </a:solidFill>
                <a:latin typeface="Segoe UI" panose="020B0502040204020203" pitchFamily="34" charset="0"/>
              </a:rPr>
              <a:t>nazionali</a:t>
            </a:r>
            <a:r>
              <a:rPr lang="en-GB" dirty="0">
                <a:solidFill>
                  <a:srgbClr val="212121"/>
                </a:solidFill>
                <a:latin typeface="Segoe UI" panose="020B0502040204020203" pitchFamily="34" charset="0"/>
              </a:rPr>
              <a:t> e, </a:t>
            </a:r>
            <a:r>
              <a:rPr lang="en-GB" dirty="0" err="1">
                <a:solidFill>
                  <a:srgbClr val="212121"/>
                </a:solidFill>
                <a:latin typeface="Segoe UI" panose="020B0502040204020203" pitchFamily="34" charset="0"/>
              </a:rPr>
              <a:t>soprattutto</a:t>
            </a:r>
            <a:r>
              <a:rPr lang="en-GB" dirty="0">
                <a:solidFill>
                  <a:srgbClr val="212121"/>
                </a:solidFill>
                <a:latin typeface="Segoe UI" panose="020B0502040204020203" pitchFamily="34" charset="0"/>
              </a:rPr>
              <a:t>, </a:t>
            </a:r>
            <a:r>
              <a:rPr lang="en-GB" dirty="0" err="1">
                <a:solidFill>
                  <a:srgbClr val="212121"/>
                </a:solidFill>
                <a:latin typeface="Segoe UI" panose="020B0502040204020203" pitchFamily="34" charset="0"/>
              </a:rPr>
              <a:t>europei</a:t>
            </a:r>
            <a:r>
              <a:rPr lang="en-GB" dirty="0">
                <a:solidFill>
                  <a:srgbClr val="212121"/>
                </a:solidFill>
                <a:latin typeface="Segoe UI" panose="020B0502040204020203" pitchFamily="34" charset="0"/>
              </a:rPr>
              <a:t>.</a:t>
            </a:r>
          </a:p>
          <a:p>
            <a:pPr marL="285750" indent="-285750">
              <a:buFont typeface="Arial" panose="020B0604020202020204" pitchFamily="34" charset="0"/>
              <a:buChar char="•"/>
            </a:pPr>
            <a:r>
              <a:rPr lang="en-GB" dirty="0">
                <a:solidFill>
                  <a:srgbClr val="212121"/>
                </a:solidFill>
                <a:latin typeface="Segoe UI" panose="020B0502040204020203" pitchFamily="34" charset="0"/>
              </a:rPr>
              <a:t>Un </a:t>
            </a:r>
            <a:r>
              <a:rPr lang="en-GB" dirty="0" err="1">
                <a:solidFill>
                  <a:srgbClr val="212121"/>
                </a:solidFill>
                <a:latin typeface="Segoe UI" panose="020B0502040204020203" pitchFamily="34" charset="0"/>
              </a:rPr>
              <a:t>altro</a:t>
            </a:r>
            <a:r>
              <a:rPr lang="en-GB" dirty="0">
                <a:solidFill>
                  <a:srgbClr val="212121"/>
                </a:solidFill>
                <a:latin typeface="Segoe UI" panose="020B0502040204020203" pitchFamily="34" charset="0"/>
              </a:rPr>
              <a:t> </a:t>
            </a:r>
            <a:r>
              <a:rPr lang="en-GB" dirty="0" err="1">
                <a:solidFill>
                  <a:srgbClr val="212121"/>
                </a:solidFill>
                <a:latin typeface="Segoe UI" panose="020B0502040204020203" pitchFamily="34" charset="0"/>
              </a:rPr>
              <a:t>possibile</a:t>
            </a:r>
            <a:r>
              <a:rPr lang="en-GB" dirty="0">
                <a:solidFill>
                  <a:srgbClr val="212121"/>
                </a:solidFill>
                <a:latin typeface="Segoe UI" panose="020B0502040204020203" pitchFamily="34" charset="0"/>
              </a:rPr>
              <a:t> </a:t>
            </a:r>
            <a:r>
              <a:rPr lang="en-GB" dirty="0" err="1">
                <a:solidFill>
                  <a:srgbClr val="212121"/>
                </a:solidFill>
                <a:latin typeface="Segoe UI" panose="020B0502040204020203" pitchFamily="34" charset="0"/>
              </a:rPr>
              <a:t>argomento</a:t>
            </a:r>
            <a:r>
              <a:rPr lang="en-GB" dirty="0">
                <a:solidFill>
                  <a:srgbClr val="212121"/>
                </a:solidFill>
                <a:latin typeface="Segoe UI" panose="020B0502040204020203" pitchFamily="34" charset="0"/>
              </a:rPr>
              <a:t> di interesse </a:t>
            </a:r>
            <a:r>
              <a:rPr lang="en-GB" dirty="0" err="1">
                <a:solidFill>
                  <a:srgbClr val="212121"/>
                </a:solidFill>
                <a:latin typeface="Segoe UI" panose="020B0502040204020203" pitchFamily="34" charset="0"/>
              </a:rPr>
              <a:t>è</a:t>
            </a:r>
            <a:r>
              <a:rPr lang="en-GB" dirty="0">
                <a:solidFill>
                  <a:srgbClr val="212121"/>
                </a:solidFill>
                <a:latin typeface="Segoe UI" panose="020B0502040204020203" pitchFamily="34" charset="0"/>
              </a:rPr>
              <a:t> la </a:t>
            </a:r>
            <a:r>
              <a:rPr lang="en-GB" dirty="0" err="1">
                <a:solidFill>
                  <a:srgbClr val="212121"/>
                </a:solidFill>
                <a:latin typeface="Segoe UI" panose="020B0502040204020203" pitchFamily="34" charset="0"/>
              </a:rPr>
              <a:t>dimensione</a:t>
            </a:r>
            <a:r>
              <a:rPr lang="en-GB" dirty="0">
                <a:solidFill>
                  <a:srgbClr val="212121"/>
                </a:solidFill>
                <a:latin typeface="Segoe UI" panose="020B0502040204020203" pitchFamily="34" charset="0"/>
              </a:rPr>
              <a:t> </a:t>
            </a:r>
            <a:r>
              <a:rPr lang="en-GB" dirty="0" err="1">
                <a:solidFill>
                  <a:srgbClr val="212121"/>
                </a:solidFill>
                <a:latin typeface="Segoe UI" panose="020B0502040204020203" pitchFamily="34" charset="0"/>
              </a:rPr>
              <a:t>interdisciplinare</a:t>
            </a:r>
            <a:r>
              <a:rPr lang="en-GB" dirty="0">
                <a:solidFill>
                  <a:srgbClr val="212121"/>
                </a:solidFill>
                <a:latin typeface="Segoe UI" panose="020B0502040204020203" pitchFamily="34" charset="0"/>
              </a:rPr>
              <a:t> e </a:t>
            </a:r>
            <a:r>
              <a:rPr lang="en-GB" dirty="0" err="1">
                <a:solidFill>
                  <a:srgbClr val="212121"/>
                </a:solidFill>
                <a:latin typeface="Segoe UI" panose="020B0502040204020203" pitchFamily="34" charset="0"/>
              </a:rPr>
              <a:t>transdisciplinare</a:t>
            </a:r>
            <a:r>
              <a:rPr lang="en-GB" dirty="0">
                <a:solidFill>
                  <a:srgbClr val="212121"/>
                </a:solidFill>
                <a:latin typeface="Segoe UI" panose="020B0502040204020203" pitchFamily="34" charset="0"/>
              </a:rPr>
              <a:t> </a:t>
            </a:r>
            <a:r>
              <a:rPr lang="en-GB" dirty="0" err="1">
                <a:solidFill>
                  <a:srgbClr val="212121"/>
                </a:solidFill>
                <a:latin typeface="Segoe UI" panose="020B0502040204020203" pitchFamily="34" charset="0"/>
              </a:rPr>
              <a:t>nella</a:t>
            </a:r>
            <a:r>
              <a:rPr lang="en-GB" dirty="0">
                <a:solidFill>
                  <a:srgbClr val="212121"/>
                </a:solidFill>
                <a:latin typeface="Segoe UI" panose="020B0502040204020203" pitchFamily="34" charset="0"/>
              </a:rPr>
              <a:t> </a:t>
            </a:r>
            <a:r>
              <a:rPr lang="en-GB" dirty="0" err="1">
                <a:solidFill>
                  <a:srgbClr val="212121"/>
                </a:solidFill>
                <a:latin typeface="Segoe UI" panose="020B0502040204020203" pitchFamily="34" charset="0"/>
              </a:rPr>
              <a:t>ricerca</a:t>
            </a:r>
            <a:r>
              <a:rPr lang="en-GB" dirty="0">
                <a:solidFill>
                  <a:srgbClr val="212121"/>
                </a:solidFill>
                <a:latin typeface="Segoe UI" panose="020B0502040204020203" pitchFamily="34" charset="0"/>
              </a:rPr>
              <a:t> e </a:t>
            </a:r>
            <a:r>
              <a:rPr lang="en-GB" dirty="0" err="1">
                <a:solidFill>
                  <a:srgbClr val="212121"/>
                </a:solidFill>
                <a:latin typeface="Segoe UI" panose="020B0502040204020203" pitchFamily="34" charset="0"/>
              </a:rPr>
              <a:t>nella</a:t>
            </a:r>
            <a:r>
              <a:rPr lang="en-GB" dirty="0">
                <a:solidFill>
                  <a:srgbClr val="212121"/>
                </a:solidFill>
                <a:latin typeface="Segoe UI" panose="020B0502040204020203" pitchFamily="34" charset="0"/>
              </a:rPr>
              <a:t> </a:t>
            </a:r>
            <a:r>
              <a:rPr lang="en-GB" dirty="0" err="1">
                <a:solidFill>
                  <a:srgbClr val="212121"/>
                </a:solidFill>
                <a:latin typeface="Segoe UI" panose="020B0502040204020203" pitchFamily="34" charset="0"/>
              </a:rPr>
              <a:t>progettazione</a:t>
            </a:r>
            <a:r>
              <a:rPr lang="en-GB" dirty="0">
                <a:solidFill>
                  <a:srgbClr val="212121"/>
                </a:solidFill>
                <a:latin typeface="Segoe UI" panose="020B0502040204020203" pitchFamily="34" charset="0"/>
              </a:rPr>
              <a:t> </a:t>
            </a:r>
            <a:r>
              <a:rPr lang="en-GB" dirty="0" err="1">
                <a:solidFill>
                  <a:srgbClr val="212121"/>
                </a:solidFill>
                <a:latin typeface="Segoe UI" panose="020B0502040204020203" pitchFamily="34" charset="0"/>
              </a:rPr>
              <a:t>italiana</a:t>
            </a:r>
            <a:r>
              <a:rPr lang="en-GB" dirty="0">
                <a:solidFill>
                  <a:srgbClr val="212121"/>
                </a:solidFill>
                <a:latin typeface="Segoe UI" panose="020B0502040204020203" pitchFamily="34" charset="0"/>
              </a:rPr>
              <a:t> ed </a:t>
            </a:r>
            <a:r>
              <a:rPr lang="en-GB" dirty="0" err="1">
                <a:solidFill>
                  <a:srgbClr val="212121"/>
                </a:solidFill>
                <a:latin typeface="Segoe UI" panose="020B0502040204020203" pitchFamily="34" charset="0"/>
              </a:rPr>
              <a:t>europea</a:t>
            </a:r>
            <a:endParaRPr lang="en-GB" dirty="0">
              <a:solidFill>
                <a:srgbClr val="212121"/>
              </a:solidFill>
              <a:latin typeface="Segoe UI" panose="020B0502040204020203" pitchFamily="34" charset="0"/>
            </a:endParaRPr>
          </a:p>
          <a:p>
            <a:pPr marL="285750" indent="-285750">
              <a:buFont typeface="Arial" panose="020B0604020202020204" pitchFamily="34" charset="0"/>
              <a:buChar char="•"/>
            </a:pPr>
            <a:r>
              <a:rPr lang="en-GB" dirty="0" err="1">
                <a:solidFill>
                  <a:srgbClr val="212121"/>
                </a:solidFill>
                <a:latin typeface="Segoe UI" panose="020B0502040204020203" pitchFamily="34" charset="0"/>
              </a:rPr>
              <a:t>Programmi</a:t>
            </a:r>
            <a:r>
              <a:rPr lang="en-GB" dirty="0">
                <a:solidFill>
                  <a:srgbClr val="212121"/>
                </a:solidFill>
                <a:latin typeface="Segoe UI" panose="020B0502040204020203" pitchFamily="34" charset="0"/>
              </a:rPr>
              <a:t> di </a:t>
            </a:r>
            <a:r>
              <a:rPr lang="en-GB" dirty="0" err="1">
                <a:solidFill>
                  <a:srgbClr val="212121"/>
                </a:solidFill>
                <a:latin typeface="Segoe UI" panose="020B0502040204020203" pitchFamily="34" charset="0"/>
              </a:rPr>
              <a:t>scambio</a:t>
            </a:r>
            <a:r>
              <a:rPr lang="en-GB" dirty="0">
                <a:solidFill>
                  <a:srgbClr val="212121"/>
                </a:solidFill>
                <a:latin typeface="Segoe UI" panose="020B0502040204020203" pitchFamily="34" charset="0"/>
              </a:rPr>
              <a:t> e </a:t>
            </a:r>
            <a:r>
              <a:rPr lang="en-GB" dirty="0" err="1">
                <a:solidFill>
                  <a:srgbClr val="212121"/>
                </a:solidFill>
                <a:latin typeface="Segoe UI" panose="020B0502040204020203" pitchFamily="34" charset="0"/>
              </a:rPr>
              <a:t>mobilità</a:t>
            </a:r>
            <a:r>
              <a:rPr lang="en-GB" dirty="0">
                <a:solidFill>
                  <a:srgbClr val="212121"/>
                </a:solidFill>
                <a:latin typeface="Segoe UI" panose="020B0502040204020203" pitchFamily="34" charset="0"/>
              </a:rPr>
              <a:t> </a:t>
            </a:r>
            <a:r>
              <a:rPr lang="en-GB" dirty="0" err="1">
                <a:solidFill>
                  <a:srgbClr val="212121"/>
                </a:solidFill>
                <a:latin typeface="Segoe UI" panose="020B0502040204020203" pitchFamily="34" charset="0"/>
              </a:rPr>
              <a:t>all'estero</a:t>
            </a:r>
            <a:r>
              <a:rPr lang="en-GB" dirty="0">
                <a:solidFill>
                  <a:srgbClr val="212121"/>
                </a:solidFill>
                <a:latin typeface="Segoe UI" panose="020B0502040204020203" pitchFamily="34" charset="0"/>
              </a:rPr>
              <a:t> ai </a:t>
            </a:r>
            <a:r>
              <a:rPr lang="en-GB" dirty="0" err="1">
                <a:solidFill>
                  <a:srgbClr val="212121"/>
                </a:solidFill>
                <a:latin typeface="Segoe UI" panose="020B0502040204020203" pitchFamily="34" charset="0"/>
              </a:rPr>
              <a:t>fini</a:t>
            </a:r>
            <a:r>
              <a:rPr lang="en-GB" dirty="0">
                <a:solidFill>
                  <a:srgbClr val="212121"/>
                </a:solidFill>
                <a:latin typeface="Segoe UI" panose="020B0502040204020203" pitchFamily="34" charset="0"/>
              </a:rPr>
              <a:t> di </a:t>
            </a:r>
            <a:r>
              <a:rPr lang="en-GB" dirty="0" err="1">
                <a:solidFill>
                  <a:srgbClr val="212121"/>
                </a:solidFill>
                <a:latin typeface="Segoe UI" panose="020B0502040204020203" pitchFamily="34" charset="0"/>
              </a:rPr>
              <a:t>formazione</a:t>
            </a:r>
            <a:r>
              <a:rPr lang="en-GB" dirty="0">
                <a:solidFill>
                  <a:srgbClr val="212121"/>
                </a:solidFill>
                <a:latin typeface="Segoe UI" panose="020B0502040204020203" pitchFamily="34" charset="0"/>
              </a:rPr>
              <a:t>/</a:t>
            </a:r>
            <a:r>
              <a:rPr lang="en-GB" dirty="0" err="1">
                <a:solidFill>
                  <a:srgbClr val="212121"/>
                </a:solidFill>
                <a:latin typeface="Segoe UI" panose="020B0502040204020203" pitchFamily="34" charset="0"/>
              </a:rPr>
              <a:t>ricerca</a:t>
            </a:r>
            <a:endParaRPr lang="en-GB" dirty="0">
              <a:solidFill>
                <a:srgbClr val="212121"/>
              </a:solidFill>
              <a:latin typeface="Segoe UI" panose="020B0502040204020203" pitchFamily="34" charset="0"/>
            </a:endParaRPr>
          </a:p>
          <a:p>
            <a:pPr marL="285750" indent="-285750">
              <a:buFont typeface="Arial" panose="020B0604020202020204" pitchFamily="34" charset="0"/>
              <a:buChar char="•"/>
            </a:pPr>
            <a:r>
              <a:rPr lang="en-GB" dirty="0" err="1">
                <a:solidFill>
                  <a:srgbClr val="212121"/>
                </a:solidFill>
                <a:latin typeface="Segoe UI" panose="020B0502040204020203" pitchFamily="34" charset="0"/>
              </a:rPr>
              <a:t>Relazioni</a:t>
            </a:r>
            <a:r>
              <a:rPr lang="en-GB" dirty="0">
                <a:solidFill>
                  <a:srgbClr val="212121"/>
                </a:solidFill>
                <a:latin typeface="Segoe UI" panose="020B0502040204020203" pitchFamily="34" charset="0"/>
              </a:rPr>
              <a:t> </a:t>
            </a:r>
            <a:r>
              <a:rPr lang="en-GB" dirty="0" err="1">
                <a:solidFill>
                  <a:srgbClr val="212121"/>
                </a:solidFill>
                <a:latin typeface="Segoe UI" panose="020B0502040204020203" pitchFamily="34" charset="0"/>
              </a:rPr>
              <a:t>internazionali</a:t>
            </a:r>
            <a:r>
              <a:rPr lang="en-GB" dirty="0">
                <a:solidFill>
                  <a:srgbClr val="212121"/>
                </a:solidFill>
                <a:latin typeface="Segoe UI" panose="020B0502040204020203" pitchFamily="34" charset="0"/>
              </a:rPr>
              <a:t> </a:t>
            </a:r>
            <a:r>
              <a:rPr lang="en-GB" dirty="0" err="1">
                <a:solidFill>
                  <a:srgbClr val="212121"/>
                </a:solidFill>
                <a:latin typeface="Segoe UI" panose="020B0502040204020203" pitchFamily="34" charset="0"/>
              </a:rPr>
              <a:t>fuori</a:t>
            </a:r>
            <a:r>
              <a:rPr lang="en-GB" dirty="0">
                <a:solidFill>
                  <a:srgbClr val="212121"/>
                </a:solidFill>
                <a:latin typeface="Segoe UI" panose="020B0502040204020203" pitchFamily="34" charset="0"/>
              </a:rPr>
              <a:t> </a:t>
            </a:r>
            <a:r>
              <a:rPr lang="en-GB" dirty="0" err="1">
                <a:solidFill>
                  <a:srgbClr val="212121"/>
                </a:solidFill>
                <a:latin typeface="Segoe UI" panose="020B0502040204020203" pitchFamily="34" charset="0"/>
              </a:rPr>
              <a:t>dalla</a:t>
            </a:r>
            <a:r>
              <a:rPr lang="en-GB" dirty="0">
                <a:solidFill>
                  <a:srgbClr val="212121"/>
                </a:solidFill>
                <a:latin typeface="Segoe UI" panose="020B0502040204020203" pitchFamily="34" charset="0"/>
              </a:rPr>
              <a:t> zona </a:t>
            </a:r>
            <a:r>
              <a:rPr lang="en-GB" dirty="0" err="1">
                <a:solidFill>
                  <a:srgbClr val="212121"/>
                </a:solidFill>
                <a:latin typeface="Segoe UI" panose="020B0502040204020203" pitchFamily="34" charset="0"/>
              </a:rPr>
              <a:t>europea</a:t>
            </a:r>
            <a:endParaRPr lang="en-GB" dirty="0">
              <a:solidFill>
                <a:srgbClr val="212121"/>
              </a:solidFill>
              <a:latin typeface="Segoe UI" panose="020B0502040204020203" pitchFamily="34" charset="0"/>
            </a:endParaRPr>
          </a:p>
          <a:p>
            <a:pPr marL="285750" indent="-285750">
              <a:buFont typeface="Arial" panose="020B0604020202020204" pitchFamily="34" charset="0"/>
              <a:buChar char="•"/>
            </a:pPr>
            <a:r>
              <a:rPr lang="en-GB" dirty="0">
                <a:solidFill>
                  <a:srgbClr val="212121"/>
                </a:solidFill>
                <a:latin typeface="Segoe UI" panose="020B0502040204020203" pitchFamily="34" charset="0"/>
              </a:rPr>
              <a:t>La </a:t>
            </a:r>
            <a:r>
              <a:rPr lang="en-GB" dirty="0" err="1">
                <a:solidFill>
                  <a:srgbClr val="212121"/>
                </a:solidFill>
                <a:latin typeface="Segoe UI" panose="020B0502040204020203" pitchFamily="34" charset="0"/>
              </a:rPr>
              <a:t>ricognizione</a:t>
            </a:r>
            <a:r>
              <a:rPr lang="en-GB" dirty="0">
                <a:solidFill>
                  <a:srgbClr val="212121"/>
                </a:solidFill>
                <a:latin typeface="Segoe UI" panose="020B0502040204020203" pitchFamily="34" charset="0"/>
              </a:rPr>
              <a:t> mi </a:t>
            </a:r>
            <a:r>
              <a:rPr lang="en-GB" dirty="0" err="1">
                <a:solidFill>
                  <a:srgbClr val="212121"/>
                </a:solidFill>
                <a:latin typeface="Segoe UI" panose="020B0502040204020203" pitchFamily="34" charset="0"/>
              </a:rPr>
              <a:t>sembra</a:t>
            </a:r>
            <a:r>
              <a:rPr lang="en-GB" dirty="0">
                <a:solidFill>
                  <a:srgbClr val="212121"/>
                </a:solidFill>
                <a:latin typeface="Segoe UI" panose="020B0502040204020203" pitchFamily="34" charset="0"/>
              </a:rPr>
              <a:t> </a:t>
            </a:r>
            <a:r>
              <a:rPr lang="en-GB" dirty="0" err="1">
                <a:solidFill>
                  <a:srgbClr val="212121"/>
                </a:solidFill>
                <a:latin typeface="Segoe UI" panose="020B0502040204020203" pitchFamily="34" charset="0"/>
              </a:rPr>
              <a:t>molto</a:t>
            </a:r>
            <a:r>
              <a:rPr lang="en-GB" dirty="0">
                <a:solidFill>
                  <a:srgbClr val="212121"/>
                </a:solidFill>
                <a:latin typeface="Segoe UI" panose="020B0502040204020203" pitchFamily="34" charset="0"/>
              </a:rPr>
              <a:t> </a:t>
            </a:r>
            <a:r>
              <a:rPr lang="en-GB" dirty="0" err="1">
                <a:solidFill>
                  <a:srgbClr val="212121"/>
                </a:solidFill>
                <a:latin typeface="Segoe UI" panose="020B0502040204020203" pitchFamily="34" charset="0"/>
              </a:rPr>
              <a:t>comprensiva</a:t>
            </a:r>
            <a:r>
              <a:rPr lang="en-GB" dirty="0">
                <a:solidFill>
                  <a:srgbClr val="212121"/>
                </a:solidFill>
                <a:latin typeface="Segoe UI" panose="020B0502040204020203" pitchFamily="34" charset="0"/>
              </a:rPr>
              <a:t> e </a:t>
            </a:r>
            <a:r>
              <a:rPr lang="en-GB" dirty="0" err="1">
                <a:solidFill>
                  <a:srgbClr val="212121"/>
                </a:solidFill>
                <a:latin typeface="Segoe UI" panose="020B0502040204020203" pitchFamily="34" charset="0"/>
              </a:rPr>
              <a:t>bilanciata</a:t>
            </a:r>
            <a:r>
              <a:rPr lang="en-GB" dirty="0">
                <a:solidFill>
                  <a:srgbClr val="212121"/>
                </a:solidFill>
                <a:latin typeface="Segoe UI" panose="020B0502040204020203" pitchFamily="34" charset="0"/>
              </a:rPr>
              <a:t> </a:t>
            </a:r>
            <a:r>
              <a:rPr lang="en-GB" dirty="0" err="1">
                <a:solidFill>
                  <a:srgbClr val="212121"/>
                </a:solidFill>
                <a:latin typeface="Segoe UI" panose="020B0502040204020203" pitchFamily="34" charset="0"/>
              </a:rPr>
              <a:t>nei</a:t>
            </a:r>
            <a:r>
              <a:rPr lang="en-GB" dirty="0">
                <a:solidFill>
                  <a:srgbClr val="212121"/>
                </a:solidFill>
                <a:latin typeface="Segoe UI" panose="020B0502040204020203" pitchFamily="34" charset="0"/>
              </a:rPr>
              <a:t> </a:t>
            </a:r>
            <a:r>
              <a:rPr lang="en-GB" dirty="0" err="1">
                <a:solidFill>
                  <a:srgbClr val="212121"/>
                </a:solidFill>
                <a:latin typeface="Segoe UI" panose="020B0502040204020203" pitchFamily="34" charset="0"/>
              </a:rPr>
              <a:t>vari</a:t>
            </a:r>
            <a:r>
              <a:rPr lang="en-GB" dirty="0">
                <a:solidFill>
                  <a:srgbClr val="212121"/>
                </a:solidFill>
                <a:latin typeface="Segoe UI" panose="020B0502040204020203" pitchFamily="34" charset="0"/>
              </a:rPr>
              <a:t> </a:t>
            </a:r>
            <a:r>
              <a:rPr lang="en-GB" dirty="0" err="1">
                <a:solidFill>
                  <a:srgbClr val="212121"/>
                </a:solidFill>
                <a:latin typeface="Segoe UI" panose="020B0502040204020203" pitchFamily="34" charset="0"/>
              </a:rPr>
              <a:t>aspetti</a:t>
            </a:r>
            <a:r>
              <a:rPr lang="en-GB" dirty="0">
                <a:solidFill>
                  <a:srgbClr val="212121"/>
                </a:solidFill>
                <a:latin typeface="Segoe UI" panose="020B0502040204020203" pitchFamily="34" charset="0"/>
              </a:rPr>
              <a:t> </a:t>
            </a:r>
            <a:r>
              <a:rPr lang="en-GB" dirty="0" err="1">
                <a:solidFill>
                  <a:srgbClr val="212121"/>
                </a:solidFill>
                <a:latin typeface="Segoe UI" panose="020B0502040204020203" pitchFamily="34" charset="0"/>
              </a:rPr>
              <a:t>riguardanti</a:t>
            </a:r>
            <a:r>
              <a:rPr lang="en-GB" dirty="0">
                <a:solidFill>
                  <a:srgbClr val="212121"/>
                </a:solidFill>
                <a:latin typeface="Segoe UI" panose="020B0502040204020203" pitchFamily="34" charset="0"/>
              </a:rPr>
              <a:t> la </a:t>
            </a:r>
            <a:r>
              <a:rPr lang="en-GB" dirty="0" err="1">
                <a:solidFill>
                  <a:srgbClr val="212121"/>
                </a:solidFill>
                <a:latin typeface="Segoe UI" panose="020B0502040204020203" pitchFamily="34" charset="0"/>
              </a:rPr>
              <a:t>ricerca</a:t>
            </a:r>
            <a:r>
              <a:rPr lang="en-GB" dirty="0">
                <a:solidFill>
                  <a:srgbClr val="212121"/>
                </a:solidFill>
                <a:latin typeface="Segoe UI" panose="020B0502040204020203" pitchFamily="34" charset="0"/>
              </a:rPr>
              <a:t>.</a:t>
            </a:r>
          </a:p>
          <a:p>
            <a:pPr marL="285750" indent="-285750">
              <a:buFont typeface="Arial" panose="020B0604020202020204" pitchFamily="34" charset="0"/>
              <a:buChar char="•"/>
            </a:pPr>
            <a:r>
              <a:rPr lang="en-GB" dirty="0" err="1">
                <a:solidFill>
                  <a:srgbClr val="212121"/>
                </a:solidFill>
                <a:latin typeface="Segoe UI" panose="020B0502040204020203" pitchFamily="34" charset="0"/>
              </a:rPr>
              <a:t>Creazione</a:t>
            </a:r>
            <a:r>
              <a:rPr lang="en-GB" dirty="0">
                <a:solidFill>
                  <a:srgbClr val="212121"/>
                </a:solidFill>
                <a:latin typeface="Segoe UI" panose="020B0502040204020203" pitchFamily="34" charset="0"/>
              </a:rPr>
              <a:t> di </a:t>
            </a:r>
            <a:r>
              <a:rPr lang="en-GB" dirty="0" err="1">
                <a:solidFill>
                  <a:srgbClr val="212121"/>
                </a:solidFill>
                <a:latin typeface="Segoe UI" panose="020B0502040204020203" pitchFamily="34" charset="0"/>
              </a:rPr>
              <a:t>corsi</a:t>
            </a:r>
            <a:r>
              <a:rPr lang="en-GB" dirty="0">
                <a:solidFill>
                  <a:srgbClr val="212121"/>
                </a:solidFill>
                <a:latin typeface="Segoe UI" panose="020B0502040204020203" pitchFamily="34" charset="0"/>
              </a:rPr>
              <a:t> online </a:t>
            </a:r>
            <a:r>
              <a:rPr lang="en-GB" dirty="0" err="1">
                <a:solidFill>
                  <a:srgbClr val="212121"/>
                </a:solidFill>
                <a:latin typeface="Segoe UI" panose="020B0502040204020203" pitchFamily="34" charset="0"/>
              </a:rPr>
              <a:t>professionali</a:t>
            </a:r>
            <a:r>
              <a:rPr lang="en-GB" dirty="0">
                <a:solidFill>
                  <a:srgbClr val="212121"/>
                </a:solidFill>
                <a:latin typeface="Segoe UI" panose="020B0502040204020203" pitchFamily="34" charset="0"/>
              </a:rPr>
              <a:t> </a:t>
            </a:r>
            <a:r>
              <a:rPr lang="en-GB" dirty="0" err="1">
                <a:solidFill>
                  <a:srgbClr val="212121"/>
                </a:solidFill>
                <a:latin typeface="Segoe UI" panose="020B0502040204020203" pitchFamily="34" charset="0"/>
              </a:rPr>
              <a:t>avanzati</a:t>
            </a:r>
            <a:r>
              <a:rPr lang="en-GB" dirty="0">
                <a:solidFill>
                  <a:srgbClr val="212121"/>
                </a:solidFill>
                <a:latin typeface="Segoe UI" panose="020B0502040204020203" pitchFamily="34" charset="0"/>
              </a:rPr>
              <a:t> </a:t>
            </a:r>
            <a:r>
              <a:rPr lang="en-GB" dirty="0" err="1">
                <a:solidFill>
                  <a:srgbClr val="212121"/>
                </a:solidFill>
                <a:latin typeface="Segoe UI" panose="020B0502040204020203" pitchFamily="34" charset="0"/>
              </a:rPr>
              <a:t>sulle</a:t>
            </a:r>
            <a:r>
              <a:rPr lang="en-GB" dirty="0">
                <a:solidFill>
                  <a:srgbClr val="212121"/>
                </a:solidFill>
                <a:latin typeface="Segoe UI" panose="020B0502040204020203" pitchFamily="34" charset="0"/>
              </a:rPr>
              <a:t> </a:t>
            </a:r>
            <a:r>
              <a:rPr lang="en-GB" dirty="0" err="1">
                <a:solidFill>
                  <a:srgbClr val="212121"/>
                </a:solidFill>
                <a:latin typeface="Segoe UI" panose="020B0502040204020203" pitchFamily="34" charset="0"/>
              </a:rPr>
              <a:t>principali</a:t>
            </a:r>
            <a:r>
              <a:rPr lang="en-GB" dirty="0">
                <a:solidFill>
                  <a:srgbClr val="212121"/>
                </a:solidFill>
                <a:latin typeface="Segoe UI" panose="020B0502040204020203" pitchFamily="34" charset="0"/>
              </a:rPr>
              <a:t> lingue </a:t>
            </a:r>
            <a:r>
              <a:rPr lang="en-GB" dirty="0" err="1">
                <a:solidFill>
                  <a:srgbClr val="212121"/>
                </a:solidFill>
                <a:latin typeface="Segoe UI" panose="020B0502040204020203" pitchFamily="34" charset="0"/>
              </a:rPr>
              <a:t>straniere</a:t>
            </a:r>
            <a:r>
              <a:rPr lang="en-GB" dirty="0">
                <a:solidFill>
                  <a:srgbClr val="212121"/>
                </a:solidFill>
                <a:latin typeface="Segoe UI" panose="020B0502040204020203" pitchFamily="34" charset="0"/>
              </a:rPr>
              <a:t> come </a:t>
            </a:r>
            <a:r>
              <a:rPr lang="en-GB" dirty="0" err="1">
                <a:solidFill>
                  <a:srgbClr val="212121"/>
                </a:solidFill>
                <a:latin typeface="Segoe UI" panose="020B0502040204020203" pitchFamily="34" charset="0"/>
              </a:rPr>
              <a:t>alternativa</a:t>
            </a:r>
            <a:r>
              <a:rPr lang="en-GB" dirty="0">
                <a:solidFill>
                  <a:srgbClr val="212121"/>
                </a:solidFill>
                <a:latin typeface="Segoe UI" panose="020B0502040204020203" pitchFamily="34" charset="0"/>
              </a:rPr>
              <a:t> al </a:t>
            </a:r>
            <a:r>
              <a:rPr lang="en-GB" dirty="0" err="1">
                <a:solidFill>
                  <a:srgbClr val="212121"/>
                </a:solidFill>
                <a:latin typeface="Segoe UI" panose="020B0502040204020203" pitchFamily="34" charset="0"/>
              </a:rPr>
              <a:t>centro</a:t>
            </a:r>
            <a:r>
              <a:rPr lang="en-GB" dirty="0">
                <a:solidFill>
                  <a:srgbClr val="212121"/>
                </a:solidFill>
                <a:latin typeface="Segoe UI" panose="020B0502040204020203" pitchFamily="34" charset="0"/>
              </a:rPr>
              <a:t> </a:t>
            </a:r>
            <a:r>
              <a:rPr lang="en-GB" dirty="0" err="1">
                <a:solidFill>
                  <a:srgbClr val="212121"/>
                </a:solidFill>
                <a:latin typeface="Segoe UI" panose="020B0502040204020203" pitchFamily="34" charset="0"/>
              </a:rPr>
              <a:t>linguistico</a:t>
            </a:r>
            <a:r>
              <a:rPr lang="en-GB" dirty="0">
                <a:solidFill>
                  <a:srgbClr val="212121"/>
                </a:solidFill>
                <a:latin typeface="Segoe UI" panose="020B0502040204020203" pitchFamily="34" charset="0"/>
              </a:rPr>
              <a:t> </a:t>
            </a:r>
            <a:r>
              <a:rPr lang="en-GB" dirty="0" err="1">
                <a:solidFill>
                  <a:srgbClr val="212121"/>
                </a:solidFill>
                <a:latin typeface="Segoe UI" panose="020B0502040204020203" pitchFamily="34" charset="0"/>
              </a:rPr>
              <a:t>che</a:t>
            </a:r>
            <a:r>
              <a:rPr lang="en-GB" dirty="0">
                <a:solidFill>
                  <a:srgbClr val="212121"/>
                </a:solidFill>
                <a:latin typeface="Segoe UI" panose="020B0502040204020203" pitchFamily="34" charset="0"/>
              </a:rPr>
              <a:t> </a:t>
            </a:r>
            <a:r>
              <a:rPr lang="en-GB" dirty="0" err="1">
                <a:solidFill>
                  <a:srgbClr val="212121"/>
                </a:solidFill>
                <a:latin typeface="Segoe UI" panose="020B0502040204020203" pitchFamily="34" charset="0"/>
              </a:rPr>
              <a:t>offre</a:t>
            </a:r>
            <a:r>
              <a:rPr lang="en-GB" dirty="0">
                <a:solidFill>
                  <a:srgbClr val="212121"/>
                </a:solidFill>
                <a:latin typeface="Segoe UI" panose="020B0502040204020203" pitchFamily="34" charset="0"/>
              </a:rPr>
              <a:t> </a:t>
            </a:r>
            <a:r>
              <a:rPr lang="en-GB" dirty="0" err="1">
                <a:solidFill>
                  <a:srgbClr val="212121"/>
                </a:solidFill>
                <a:latin typeface="Segoe UI" panose="020B0502040204020203" pitchFamily="34" charset="0"/>
              </a:rPr>
              <a:t>corsi</a:t>
            </a:r>
            <a:r>
              <a:rPr lang="en-GB" dirty="0">
                <a:solidFill>
                  <a:srgbClr val="212121"/>
                </a:solidFill>
                <a:latin typeface="Segoe UI" panose="020B0502040204020203" pitchFamily="34" charset="0"/>
              </a:rPr>
              <a:t> e </a:t>
            </a:r>
            <a:r>
              <a:rPr lang="en-GB" dirty="0" err="1">
                <a:solidFill>
                  <a:srgbClr val="212121"/>
                </a:solidFill>
                <a:latin typeface="Segoe UI" panose="020B0502040204020203" pitchFamily="34" charset="0"/>
              </a:rPr>
              <a:t>conversazioni</a:t>
            </a:r>
            <a:r>
              <a:rPr lang="en-GB" dirty="0">
                <a:solidFill>
                  <a:srgbClr val="212121"/>
                </a:solidFill>
                <a:latin typeface="Segoe UI" panose="020B0502040204020203" pitchFamily="34" charset="0"/>
              </a:rPr>
              <a:t> in </a:t>
            </a:r>
            <a:r>
              <a:rPr lang="en-GB" dirty="0" err="1">
                <a:solidFill>
                  <a:srgbClr val="212121"/>
                </a:solidFill>
                <a:latin typeface="Segoe UI" panose="020B0502040204020203" pitchFamily="34" charset="0"/>
              </a:rPr>
              <a:t>orari</a:t>
            </a:r>
            <a:r>
              <a:rPr lang="en-GB" dirty="0">
                <a:solidFill>
                  <a:srgbClr val="212121"/>
                </a:solidFill>
                <a:latin typeface="Segoe UI" panose="020B0502040204020203" pitchFamily="34" charset="0"/>
              </a:rPr>
              <a:t> </a:t>
            </a:r>
            <a:r>
              <a:rPr lang="en-GB" dirty="0" err="1">
                <a:solidFill>
                  <a:srgbClr val="212121"/>
                </a:solidFill>
                <a:latin typeface="Segoe UI" panose="020B0502040204020203" pitchFamily="34" charset="0"/>
              </a:rPr>
              <a:t>complicati</a:t>
            </a:r>
            <a:r>
              <a:rPr lang="en-GB" dirty="0">
                <a:solidFill>
                  <a:srgbClr val="212121"/>
                </a:solidFill>
                <a:latin typeface="Segoe UI" panose="020B0502040204020203" pitchFamily="34" charset="0"/>
              </a:rPr>
              <a:t> e in una zona di Palermo difficile da </a:t>
            </a:r>
            <a:r>
              <a:rPr lang="en-GB" dirty="0" err="1">
                <a:solidFill>
                  <a:srgbClr val="212121"/>
                </a:solidFill>
                <a:latin typeface="Segoe UI" panose="020B0502040204020203" pitchFamily="34" charset="0"/>
              </a:rPr>
              <a:t>raggiungere</a:t>
            </a:r>
            <a:r>
              <a:rPr lang="en-GB" dirty="0">
                <a:solidFill>
                  <a:srgbClr val="212121"/>
                </a:solidFill>
                <a:latin typeface="Segoe UI" panose="020B0502040204020203" pitchFamily="34" charset="0"/>
              </a:rPr>
              <a:t> e per </a:t>
            </a:r>
            <a:r>
              <a:rPr lang="en-GB" dirty="0" err="1">
                <a:solidFill>
                  <a:srgbClr val="212121"/>
                </a:solidFill>
                <a:latin typeface="Segoe UI" panose="020B0502040204020203" pitchFamily="34" charset="0"/>
              </a:rPr>
              <a:t>posteggiare</a:t>
            </a:r>
            <a:r>
              <a:rPr lang="en-GB" dirty="0">
                <a:solidFill>
                  <a:srgbClr val="212121"/>
                </a:solidFill>
                <a:latin typeface="Segoe UI" panose="020B0502040204020203" pitchFamily="34" charset="0"/>
              </a:rPr>
              <a:t>.</a:t>
            </a:r>
          </a:p>
          <a:p>
            <a:pPr marL="285750" indent="-285750">
              <a:buFont typeface="Arial" panose="020B0604020202020204" pitchFamily="34" charset="0"/>
              <a:buChar char="•"/>
            </a:pPr>
            <a:r>
              <a:rPr lang="en-GB" dirty="0" err="1">
                <a:solidFill>
                  <a:srgbClr val="212121"/>
                </a:solidFill>
                <a:latin typeface="Segoe UI" panose="020B0502040204020203" pitchFamily="34" charset="0"/>
              </a:rPr>
              <a:t>Raccolta</a:t>
            </a:r>
            <a:r>
              <a:rPr lang="en-GB" dirty="0">
                <a:solidFill>
                  <a:srgbClr val="212121"/>
                </a:solidFill>
                <a:latin typeface="Segoe UI" panose="020B0502040204020203" pitchFamily="34" charset="0"/>
              </a:rPr>
              <a:t> ed </a:t>
            </a:r>
            <a:r>
              <a:rPr lang="en-GB" dirty="0" err="1">
                <a:solidFill>
                  <a:srgbClr val="212121"/>
                </a:solidFill>
                <a:latin typeface="Segoe UI" panose="020B0502040204020203" pitchFamily="34" charset="0"/>
              </a:rPr>
              <a:t>elaborazione</a:t>
            </a:r>
            <a:r>
              <a:rPr lang="en-GB" dirty="0">
                <a:solidFill>
                  <a:srgbClr val="212121"/>
                </a:solidFill>
                <a:latin typeface="Segoe UI" panose="020B0502040204020203" pitchFamily="34" charset="0"/>
              </a:rPr>
              <a:t> </a:t>
            </a:r>
            <a:r>
              <a:rPr lang="en-GB" dirty="0" err="1">
                <a:solidFill>
                  <a:srgbClr val="212121"/>
                </a:solidFill>
                <a:latin typeface="Segoe UI" panose="020B0502040204020203" pitchFamily="34" charset="0"/>
              </a:rPr>
              <a:t>dati</a:t>
            </a:r>
            <a:r>
              <a:rPr lang="en-GB" dirty="0">
                <a:solidFill>
                  <a:srgbClr val="212121"/>
                </a:solidFill>
                <a:latin typeface="Segoe UI" panose="020B0502040204020203" pitchFamily="34" charset="0"/>
              </a:rPr>
              <a:t>; Caso studio di </a:t>
            </a:r>
            <a:r>
              <a:rPr lang="en-GB" dirty="0" err="1">
                <a:solidFill>
                  <a:srgbClr val="212121"/>
                </a:solidFill>
                <a:latin typeface="Segoe UI" panose="020B0502040204020203" pitchFamily="34" charset="0"/>
              </a:rPr>
              <a:t>processi</a:t>
            </a:r>
            <a:r>
              <a:rPr lang="en-GB" dirty="0">
                <a:solidFill>
                  <a:srgbClr val="212121"/>
                </a:solidFill>
                <a:latin typeface="Segoe UI" panose="020B0502040204020203" pitchFamily="34" charset="0"/>
              </a:rPr>
              <a:t> </a:t>
            </a:r>
            <a:r>
              <a:rPr lang="en-GB" dirty="0" err="1">
                <a:solidFill>
                  <a:srgbClr val="212121"/>
                </a:solidFill>
                <a:latin typeface="Segoe UI" panose="020B0502040204020203" pitchFamily="34" charset="0"/>
              </a:rPr>
              <a:t>industriali</a:t>
            </a:r>
            <a:r>
              <a:rPr lang="en-GB" dirty="0">
                <a:solidFill>
                  <a:srgbClr val="212121"/>
                </a:solidFill>
                <a:latin typeface="Segoe UI" panose="020B0502040204020203" pitchFamily="34" charset="0"/>
              </a:rPr>
              <a:t>.</a:t>
            </a:r>
          </a:p>
          <a:p>
            <a:pPr marL="285750" indent="-285750">
              <a:buFont typeface="Arial" panose="020B0604020202020204" pitchFamily="34" charset="0"/>
              <a:buChar char="•"/>
            </a:pPr>
            <a:r>
              <a:rPr lang="en-GB" dirty="0">
                <a:solidFill>
                  <a:srgbClr val="212121"/>
                </a:solidFill>
                <a:latin typeface="Segoe UI" panose="020B0502040204020203" pitchFamily="34" charset="0"/>
              </a:rPr>
              <a:t>Le </a:t>
            </a:r>
            <a:r>
              <a:rPr lang="en-GB" dirty="0" err="1">
                <a:solidFill>
                  <a:srgbClr val="212121"/>
                </a:solidFill>
                <a:latin typeface="Segoe UI" panose="020B0502040204020203" pitchFamily="34" charset="0"/>
              </a:rPr>
              <a:t>risposte</a:t>
            </a:r>
            <a:r>
              <a:rPr lang="en-GB" dirty="0">
                <a:solidFill>
                  <a:srgbClr val="212121"/>
                </a:solidFill>
                <a:latin typeface="Segoe UI" panose="020B0502040204020203" pitchFamily="34" charset="0"/>
              </a:rPr>
              <a:t> </a:t>
            </a:r>
            <a:r>
              <a:rPr lang="en-GB" dirty="0" err="1">
                <a:solidFill>
                  <a:srgbClr val="212121"/>
                </a:solidFill>
                <a:latin typeface="Segoe UI" panose="020B0502040204020203" pitchFamily="34" charset="0"/>
              </a:rPr>
              <a:t>fornite</a:t>
            </a:r>
            <a:r>
              <a:rPr lang="en-GB" dirty="0">
                <a:solidFill>
                  <a:srgbClr val="212121"/>
                </a:solidFill>
                <a:latin typeface="Segoe UI" panose="020B0502040204020203" pitchFamily="34" charset="0"/>
              </a:rPr>
              <a:t> </a:t>
            </a:r>
            <a:r>
              <a:rPr lang="en-GB" dirty="0" err="1">
                <a:solidFill>
                  <a:srgbClr val="212121"/>
                </a:solidFill>
                <a:latin typeface="Segoe UI" panose="020B0502040204020203" pitchFamily="34" charset="0"/>
              </a:rPr>
              <a:t>riguardano</a:t>
            </a:r>
            <a:r>
              <a:rPr lang="en-GB" dirty="0">
                <a:solidFill>
                  <a:srgbClr val="212121"/>
                </a:solidFill>
                <a:latin typeface="Segoe UI" panose="020B0502040204020203" pitchFamily="34" charset="0"/>
              </a:rPr>
              <a:t> </a:t>
            </a:r>
            <a:r>
              <a:rPr lang="en-GB" dirty="0" err="1">
                <a:solidFill>
                  <a:srgbClr val="212121"/>
                </a:solidFill>
                <a:latin typeface="Segoe UI" panose="020B0502040204020203" pitchFamily="34" charset="0"/>
              </a:rPr>
              <a:t>l'interesse</a:t>
            </a:r>
            <a:r>
              <a:rPr lang="en-GB" dirty="0">
                <a:solidFill>
                  <a:srgbClr val="212121"/>
                </a:solidFill>
                <a:latin typeface="Segoe UI" panose="020B0502040204020203" pitchFamily="34" charset="0"/>
              </a:rPr>
              <a:t> a </a:t>
            </a:r>
            <a:r>
              <a:rPr lang="en-GB" dirty="0" err="1">
                <a:solidFill>
                  <a:srgbClr val="212121"/>
                </a:solidFill>
                <a:latin typeface="Segoe UI" panose="020B0502040204020203" pitchFamily="34" charset="0"/>
              </a:rPr>
              <a:t>seguire</a:t>
            </a:r>
            <a:r>
              <a:rPr lang="en-GB" dirty="0">
                <a:solidFill>
                  <a:srgbClr val="212121"/>
                </a:solidFill>
                <a:latin typeface="Segoe UI" panose="020B0502040204020203" pitchFamily="34" charset="0"/>
              </a:rPr>
              <a:t> un </a:t>
            </a:r>
            <a:r>
              <a:rPr lang="en-GB" dirty="0" err="1">
                <a:solidFill>
                  <a:srgbClr val="212121"/>
                </a:solidFill>
                <a:latin typeface="Segoe UI" panose="020B0502040204020203" pitchFamily="34" charset="0"/>
              </a:rPr>
              <a:t>percorso</a:t>
            </a:r>
            <a:r>
              <a:rPr lang="en-GB" dirty="0">
                <a:solidFill>
                  <a:srgbClr val="212121"/>
                </a:solidFill>
                <a:latin typeface="Segoe UI" panose="020B0502040204020203" pitchFamily="34" charset="0"/>
              </a:rPr>
              <a:t> di training per </a:t>
            </a:r>
            <a:r>
              <a:rPr lang="en-GB" dirty="0" err="1">
                <a:solidFill>
                  <a:srgbClr val="212121"/>
                </a:solidFill>
                <a:latin typeface="Segoe UI" panose="020B0502040204020203" pitchFamily="34" charset="0"/>
              </a:rPr>
              <a:t>gli</a:t>
            </a:r>
            <a:r>
              <a:rPr lang="en-GB" dirty="0">
                <a:solidFill>
                  <a:srgbClr val="212121"/>
                </a:solidFill>
                <a:latin typeface="Segoe UI" panose="020B0502040204020203" pitchFamily="34" charset="0"/>
              </a:rPr>
              <a:t> </a:t>
            </a:r>
            <a:r>
              <a:rPr lang="en-GB" dirty="0" err="1">
                <a:solidFill>
                  <a:srgbClr val="212121"/>
                </a:solidFill>
                <a:latin typeface="Segoe UI" panose="020B0502040204020203" pitchFamily="34" charset="0"/>
              </a:rPr>
              <a:t>argomenti</a:t>
            </a:r>
            <a:r>
              <a:rPr lang="en-GB" dirty="0">
                <a:solidFill>
                  <a:srgbClr val="212121"/>
                </a:solidFill>
                <a:latin typeface="Segoe UI" panose="020B0502040204020203" pitchFamily="34" charset="0"/>
              </a:rPr>
              <a:t>. In </a:t>
            </a:r>
            <a:r>
              <a:rPr lang="en-GB" dirty="0" err="1">
                <a:solidFill>
                  <a:srgbClr val="212121"/>
                </a:solidFill>
                <a:latin typeface="Segoe UI" panose="020B0502040204020203" pitchFamily="34" charset="0"/>
              </a:rPr>
              <a:t>alcuni</a:t>
            </a:r>
            <a:r>
              <a:rPr lang="en-GB" dirty="0">
                <a:solidFill>
                  <a:srgbClr val="212121"/>
                </a:solidFill>
                <a:latin typeface="Segoe UI" panose="020B0502040204020203" pitchFamily="34" charset="0"/>
              </a:rPr>
              <a:t> </a:t>
            </a:r>
            <a:r>
              <a:rPr lang="en-GB" dirty="0" err="1">
                <a:solidFill>
                  <a:srgbClr val="212121"/>
                </a:solidFill>
                <a:latin typeface="Segoe UI" panose="020B0502040204020203" pitchFamily="34" charset="0"/>
              </a:rPr>
              <a:t>casi</a:t>
            </a:r>
            <a:r>
              <a:rPr lang="en-GB" dirty="0">
                <a:solidFill>
                  <a:srgbClr val="212121"/>
                </a:solidFill>
                <a:latin typeface="Segoe UI" panose="020B0502040204020203" pitchFamily="34" charset="0"/>
              </a:rPr>
              <a:t> la </a:t>
            </a:r>
            <a:r>
              <a:rPr lang="en-GB" dirty="0" err="1">
                <a:solidFill>
                  <a:srgbClr val="212121"/>
                </a:solidFill>
                <a:latin typeface="Segoe UI" panose="020B0502040204020203" pitchFamily="34" charset="0"/>
              </a:rPr>
              <a:t>risposta</a:t>
            </a:r>
            <a:r>
              <a:rPr lang="en-GB" dirty="0">
                <a:solidFill>
                  <a:srgbClr val="212121"/>
                </a:solidFill>
                <a:latin typeface="Segoe UI" panose="020B0502040204020203" pitchFamily="34" charset="0"/>
              </a:rPr>
              <a:t> </a:t>
            </a:r>
            <a:r>
              <a:rPr lang="en-GB" dirty="0" err="1">
                <a:solidFill>
                  <a:srgbClr val="212121"/>
                </a:solidFill>
                <a:latin typeface="Segoe UI" panose="020B0502040204020203" pitchFamily="34" charset="0"/>
              </a:rPr>
              <a:t>negativa</a:t>
            </a:r>
            <a:r>
              <a:rPr lang="en-GB" dirty="0">
                <a:solidFill>
                  <a:srgbClr val="212121"/>
                </a:solidFill>
                <a:latin typeface="Segoe UI" panose="020B0502040204020203" pitchFamily="34" charset="0"/>
              </a:rPr>
              <a:t> non </a:t>
            </a:r>
            <a:r>
              <a:rPr lang="en-GB" dirty="0" err="1">
                <a:solidFill>
                  <a:srgbClr val="212121"/>
                </a:solidFill>
                <a:latin typeface="Segoe UI" panose="020B0502040204020203" pitchFamily="34" charset="0"/>
              </a:rPr>
              <a:t>significa</a:t>
            </a:r>
            <a:r>
              <a:rPr lang="en-GB" dirty="0">
                <a:solidFill>
                  <a:srgbClr val="212121"/>
                </a:solidFill>
                <a:latin typeface="Segoe UI" panose="020B0502040204020203" pitchFamily="34" charset="0"/>
              </a:rPr>
              <a:t> </a:t>
            </a:r>
            <a:r>
              <a:rPr lang="en-GB" dirty="0" err="1">
                <a:solidFill>
                  <a:srgbClr val="212121"/>
                </a:solidFill>
                <a:latin typeface="Segoe UI" panose="020B0502040204020203" pitchFamily="34" charset="0"/>
              </a:rPr>
              <a:t>mancanza</a:t>
            </a:r>
            <a:r>
              <a:rPr lang="en-GB" dirty="0">
                <a:solidFill>
                  <a:srgbClr val="212121"/>
                </a:solidFill>
                <a:latin typeface="Segoe UI" panose="020B0502040204020203" pitchFamily="34" charset="0"/>
              </a:rPr>
              <a:t> di interesse per </a:t>
            </a:r>
            <a:r>
              <a:rPr lang="en-GB" dirty="0" err="1">
                <a:solidFill>
                  <a:srgbClr val="212121"/>
                </a:solidFill>
                <a:latin typeface="Segoe UI" panose="020B0502040204020203" pitchFamily="34" charset="0"/>
              </a:rPr>
              <a:t>l'argomento</a:t>
            </a:r>
            <a:r>
              <a:rPr lang="en-GB" dirty="0">
                <a:solidFill>
                  <a:srgbClr val="212121"/>
                </a:solidFill>
                <a:latin typeface="Segoe UI" panose="020B0502040204020203" pitchFamily="34" charset="0"/>
              </a:rPr>
              <a:t> ma </a:t>
            </a:r>
            <a:r>
              <a:rPr lang="en-GB" dirty="0" err="1">
                <a:solidFill>
                  <a:srgbClr val="212121"/>
                </a:solidFill>
                <a:latin typeface="Segoe UI" panose="020B0502040204020203" pitchFamily="34" charset="0"/>
              </a:rPr>
              <a:t>piuttosto</a:t>
            </a:r>
            <a:r>
              <a:rPr lang="en-GB" dirty="0">
                <a:solidFill>
                  <a:srgbClr val="212121"/>
                </a:solidFill>
                <a:latin typeface="Segoe UI" panose="020B0502040204020203" pitchFamily="34" charset="0"/>
              </a:rPr>
              <a:t> </a:t>
            </a:r>
            <a:r>
              <a:rPr lang="en-GB" dirty="0" err="1">
                <a:solidFill>
                  <a:srgbClr val="212121"/>
                </a:solidFill>
                <a:latin typeface="Segoe UI" panose="020B0502040204020203" pitchFamily="34" charset="0"/>
              </a:rPr>
              <a:t>capacità</a:t>
            </a:r>
            <a:r>
              <a:rPr lang="en-GB" dirty="0">
                <a:solidFill>
                  <a:srgbClr val="212121"/>
                </a:solidFill>
                <a:latin typeface="Segoe UI" panose="020B0502040204020203" pitchFamily="34" charset="0"/>
              </a:rPr>
              <a:t> di </a:t>
            </a:r>
            <a:r>
              <a:rPr lang="en-GB" dirty="0" err="1">
                <a:solidFill>
                  <a:srgbClr val="212121"/>
                </a:solidFill>
                <a:latin typeface="Segoe UI" panose="020B0502040204020203" pitchFamily="34" charset="0"/>
              </a:rPr>
              <a:t>gestire</a:t>
            </a:r>
            <a:r>
              <a:rPr lang="en-GB" dirty="0">
                <a:solidFill>
                  <a:srgbClr val="212121"/>
                </a:solidFill>
                <a:latin typeface="Segoe UI" panose="020B0502040204020203" pitchFamily="34" charset="0"/>
              </a:rPr>
              <a:t> </a:t>
            </a:r>
            <a:r>
              <a:rPr lang="en-GB" dirty="0" err="1">
                <a:solidFill>
                  <a:srgbClr val="212121"/>
                </a:solidFill>
                <a:latin typeface="Segoe UI" panose="020B0502040204020203" pitchFamily="34" charset="0"/>
              </a:rPr>
              <a:t>l'argomento</a:t>
            </a:r>
            <a:r>
              <a:rPr lang="en-GB" dirty="0">
                <a:solidFill>
                  <a:srgbClr val="212121"/>
                </a:solidFill>
                <a:latin typeface="Segoe UI" panose="020B0502040204020203" pitchFamily="34" charset="0"/>
              </a:rPr>
              <a:t> </a:t>
            </a:r>
            <a:r>
              <a:rPr lang="en-GB" dirty="0" err="1">
                <a:solidFill>
                  <a:srgbClr val="212121"/>
                </a:solidFill>
                <a:latin typeface="Segoe UI" panose="020B0502040204020203" pitchFamily="34" charset="0"/>
              </a:rPr>
              <a:t>autonomamente</a:t>
            </a:r>
            <a:r>
              <a:rPr lang="en-GB" dirty="0">
                <a:solidFill>
                  <a:srgbClr val="212121"/>
                </a:solidFill>
                <a:latin typeface="Segoe UI" panose="020B0502040204020203" pitchFamily="34" charset="0"/>
              </a:rPr>
              <a:t> e non </a:t>
            </a:r>
            <a:r>
              <a:rPr lang="en-GB" dirty="0" err="1">
                <a:solidFill>
                  <a:srgbClr val="212121"/>
                </a:solidFill>
                <a:latin typeface="Segoe UI" panose="020B0502040204020203" pitchFamily="34" charset="0"/>
              </a:rPr>
              <a:t>si</a:t>
            </a:r>
            <a:r>
              <a:rPr lang="en-GB" dirty="0">
                <a:solidFill>
                  <a:srgbClr val="212121"/>
                </a:solidFill>
                <a:latin typeface="Segoe UI" panose="020B0502040204020203" pitchFamily="34" charset="0"/>
              </a:rPr>
              <a:t> ha interesse a </a:t>
            </a:r>
            <a:r>
              <a:rPr lang="en-GB" dirty="0" err="1">
                <a:solidFill>
                  <a:srgbClr val="212121"/>
                </a:solidFill>
                <a:latin typeface="Segoe UI" panose="020B0502040204020203" pitchFamily="34" charset="0"/>
              </a:rPr>
              <a:t>frequentarne</a:t>
            </a:r>
            <a:r>
              <a:rPr lang="en-GB" dirty="0">
                <a:solidFill>
                  <a:srgbClr val="212121"/>
                </a:solidFill>
                <a:latin typeface="Segoe UI" panose="020B0502040204020203" pitchFamily="34" charset="0"/>
              </a:rPr>
              <a:t> </a:t>
            </a:r>
            <a:r>
              <a:rPr lang="en-GB" dirty="0" err="1">
                <a:solidFill>
                  <a:srgbClr val="212121"/>
                </a:solidFill>
                <a:latin typeface="Segoe UI" panose="020B0502040204020203" pitchFamily="34" charset="0"/>
              </a:rPr>
              <a:t>i</a:t>
            </a:r>
            <a:r>
              <a:rPr lang="en-GB" dirty="0">
                <a:solidFill>
                  <a:srgbClr val="212121"/>
                </a:solidFill>
                <a:latin typeface="Segoe UI" panose="020B0502040204020203" pitchFamily="34" charset="0"/>
              </a:rPr>
              <a:t> </a:t>
            </a:r>
            <a:r>
              <a:rPr lang="en-GB" dirty="0" err="1">
                <a:solidFill>
                  <a:srgbClr val="212121"/>
                </a:solidFill>
                <a:latin typeface="Segoe UI" panose="020B0502040204020203" pitchFamily="34" charset="0"/>
              </a:rPr>
              <a:t>relativi</a:t>
            </a:r>
            <a:r>
              <a:rPr lang="en-GB" dirty="0">
                <a:solidFill>
                  <a:srgbClr val="212121"/>
                </a:solidFill>
                <a:latin typeface="Segoe UI" panose="020B0502040204020203" pitchFamily="34" charset="0"/>
              </a:rPr>
              <a:t> </a:t>
            </a:r>
            <a:r>
              <a:rPr lang="en-GB" dirty="0" err="1">
                <a:solidFill>
                  <a:srgbClr val="212121"/>
                </a:solidFill>
                <a:latin typeface="Segoe UI" panose="020B0502040204020203" pitchFamily="34" charset="0"/>
              </a:rPr>
              <a:t>corsi</a:t>
            </a:r>
            <a:r>
              <a:rPr lang="en-GB" dirty="0">
                <a:solidFill>
                  <a:srgbClr val="212121"/>
                </a:solidFill>
                <a:latin typeface="Segoe UI" panose="020B0502040204020203" pitchFamily="34" charset="0"/>
              </a:rPr>
              <a:t>.</a:t>
            </a:r>
          </a:p>
          <a:p>
            <a:pPr marL="285750" indent="-285750">
              <a:buFont typeface="Arial" panose="020B0604020202020204" pitchFamily="34" charset="0"/>
              <a:buChar char="•"/>
            </a:pPr>
            <a:r>
              <a:rPr lang="en-GB" dirty="0" err="1">
                <a:solidFill>
                  <a:srgbClr val="212121"/>
                </a:solidFill>
                <a:latin typeface="Segoe UI" panose="020B0502040204020203" pitchFamily="34" charset="0"/>
              </a:rPr>
              <a:t>Partecipazione</a:t>
            </a:r>
            <a:r>
              <a:rPr lang="en-GB" dirty="0">
                <a:solidFill>
                  <a:srgbClr val="212121"/>
                </a:solidFill>
                <a:latin typeface="Segoe UI" panose="020B0502040204020203" pitchFamily="34" charset="0"/>
              </a:rPr>
              <a:t> a </a:t>
            </a:r>
            <a:r>
              <a:rPr lang="en-GB" dirty="0" err="1">
                <a:solidFill>
                  <a:srgbClr val="212121"/>
                </a:solidFill>
                <a:latin typeface="Segoe UI" panose="020B0502040204020203" pitchFamily="34" charset="0"/>
              </a:rPr>
              <a:t>bandi</a:t>
            </a:r>
            <a:r>
              <a:rPr lang="en-GB" dirty="0">
                <a:solidFill>
                  <a:srgbClr val="212121"/>
                </a:solidFill>
                <a:latin typeface="Segoe UI" panose="020B0502040204020203" pitchFamily="34" charset="0"/>
              </a:rPr>
              <a:t> di </a:t>
            </a:r>
            <a:r>
              <a:rPr lang="en-GB" dirty="0" err="1">
                <a:solidFill>
                  <a:srgbClr val="212121"/>
                </a:solidFill>
                <a:latin typeface="Segoe UI" panose="020B0502040204020203" pitchFamily="34" charset="0"/>
              </a:rPr>
              <a:t>ricerca</a:t>
            </a:r>
            <a:r>
              <a:rPr lang="en-GB" dirty="0">
                <a:solidFill>
                  <a:srgbClr val="212121"/>
                </a:solidFill>
                <a:latin typeface="Segoe UI" panose="020B0502040204020203" pitchFamily="34" charset="0"/>
              </a:rPr>
              <a:t> </a:t>
            </a:r>
            <a:r>
              <a:rPr lang="en-GB" dirty="0" err="1">
                <a:solidFill>
                  <a:srgbClr val="212121"/>
                </a:solidFill>
                <a:latin typeface="Segoe UI" panose="020B0502040204020203" pitchFamily="34" charset="0"/>
              </a:rPr>
              <a:t>nazionali</a:t>
            </a:r>
            <a:r>
              <a:rPr lang="en-GB" dirty="0">
                <a:solidFill>
                  <a:srgbClr val="212121"/>
                </a:solidFill>
                <a:latin typeface="Segoe UI" panose="020B0502040204020203" pitchFamily="34" charset="0"/>
              </a:rPr>
              <a:t> e </a:t>
            </a:r>
            <a:r>
              <a:rPr lang="en-GB" dirty="0" err="1">
                <a:solidFill>
                  <a:srgbClr val="212121"/>
                </a:solidFill>
                <a:latin typeface="Segoe UI" panose="020B0502040204020203" pitchFamily="34" charset="0"/>
              </a:rPr>
              <a:t>internazionali</a:t>
            </a:r>
            <a:r>
              <a:rPr lang="en-GB" dirty="0">
                <a:solidFill>
                  <a:srgbClr val="212121"/>
                </a:solidFill>
                <a:latin typeface="Segoe UI" panose="020B0502040204020203" pitchFamily="34" charset="0"/>
              </a:rPr>
              <a:t> con </a:t>
            </a:r>
            <a:r>
              <a:rPr lang="en-GB" dirty="0" err="1">
                <a:solidFill>
                  <a:srgbClr val="212121"/>
                </a:solidFill>
                <a:latin typeface="Segoe UI" panose="020B0502040204020203" pitchFamily="34" charset="0"/>
              </a:rPr>
              <a:t>finanzimento</a:t>
            </a:r>
            <a:r>
              <a:rPr lang="en-GB" dirty="0">
                <a:solidFill>
                  <a:srgbClr val="212121"/>
                </a:solidFill>
                <a:latin typeface="Segoe UI" panose="020B0502040204020203" pitchFamily="34" charset="0"/>
              </a:rPr>
              <a:t> (Horizon; ERC; COST etc.)</a:t>
            </a:r>
          </a:p>
          <a:p>
            <a:pPr marL="285750" indent="-285750">
              <a:buFont typeface="Arial" panose="020B0604020202020204" pitchFamily="34" charset="0"/>
              <a:buChar char="•"/>
            </a:pPr>
            <a:r>
              <a:rPr lang="en-GB" dirty="0">
                <a:solidFill>
                  <a:srgbClr val="212121"/>
                </a:solidFill>
                <a:latin typeface="Segoe UI" panose="020B0502040204020203" pitchFamily="34" charset="0"/>
              </a:rPr>
              <a:t>Come </a:t>
            </a:r>
            <a:r>
              <a:rPr lang="en-GB" dirty="0" err="1">
                <a:solidFill>
                  <a:srgbClr val="212121"/>
                </a:solidFill>
                <a:latin typeface="Segoe UI" panose="020B0502040204020203" pitchFamily="34" charset="0"/>
              </a:rPr>
              <a:t>ampliare</a:t>
            </a:r>
            <a:r>
              <a:rPr lang="en-GB" dirty="0">
                <a:solidFill>
                  <a:srgbClr val="212121"/>
                </a:solidFill>
                <a:latin typeface="Segoe UI" panose="020B0502040204020203" pitchFamily="34" charset="0"/>
              </a:rPr>
              <a:t> la rete di </a:t>
            </a:r>
            <a:r>
              <a:rPr lang="en-GB" dirty="0" err="1">
                <a:solidFill>
                  <a:srgbClr val="212121"/>
                </a:solidFill>
                <a:latin typeface="Segoe UI" panose="020B0502040204020203" pitchFamily="34" charset="0"/>
              </a:rPr>
              <a:t>conoscenze</a:t>
            </a:r>
            <a:r>
              <a:rPr lang="en-GB" dirty="0">
                <a:solidFill>
                  <a:srgbClr val="212121"/>
                </a:solidFill>
                <a:latin typeface="Segoe UI" panose="020B0502040204020203" pitchFamily="34" charset="0"/>
              </a:rPr>
              <a:t> </a:t>
            </a:r>
            <a:r>
              <a:rPr lang="en-GB" dirty="0" err="1">
                <a:solidFill>
                  <a:srgbClr val="212121"/>
                </a:solidFill>
                <a:latin typeface="Segoe UI" panose="020B0502040204020203" pitchFamily="34" charset="0"/>
              </a:rPr>
              <a:t>all'interno</a:t>
            </a:r>
            <a:r>
              <a:rPr lang="en-GB" dirty="0">
                <a:solidFill>
                  <a:srgbClr val="212121"/>
                </a:solidFill>
                <a:latin typeface="Segoe UI" panose="020B0502040204020203" pitchFamily="34" charset="0"/>
              </a:rPr>
              <a:t> di UNIPA </a:t>
            </a:r>
            <a:r>
              <a:rPr lang="en-GB" dirty="0" err="1">
                <a:solidFill>
                  <a:srgbClr val="212121"/>
                </a:solidFill>
                <a:latin typeface="Segoe UI" panose="020B0502040204020203" pitchFamily="34" charset="0"/>
              </a:rPr>
              <a:t>tra</a:t>
            </a:r>
            <a:r>
              <a:rPr lang="en-GB" dirty="0">
                <a:solidFill>
                  <a:srgbClr val="212121"/>
                </a:solidFill>
                <a:latin typeface="Segoe UI" panose="020B0502040204020203" pitchFamily="34" charset="0"/>
              </a:rPr>
              <a:t> </a:t>
            </a:r>
            <a:r>
              <a:rPr lang="en-GB" dirty="0" err="1">
                <a:solidFill>
                  <a:srgbClr val="212121"/>
                </a:solidFill>
                <a:latin typeface="Segoe UI" panose="020B0502040204020203" pitchFamily="34" charset="0"/>
              </a:rPr>
              <a:t>i</a:t>
            </a:r>
            <a:r>
              <a:rPr lang="en-GB" dirty="0">
                <a:solidFill>
                  <a:srgbClr val="212121"/>
                </a:solidFill>
                <a:latin typeface="Segoe UI" panose="020B0502040204020203" pitchFamily="34" charset="0"/>
              </a:rPr>
              <a:t> </a:t>
            </a:r>
            <a:r>
              <a:rPr lang="en-GB" dirty="0" err="1">
                <a:solidFill>
                  <a:srgbClr val="212121"/>
                </a:solidFill>
                <a:latin typeface="Segoe UI" panose="020B0502040204020203" pitchFamily="34" charset="0"/>
              </a:rPr>
              <a:t>vari</a:t>
            </a:r>
            <a:r>
              <a:rPr lang="en-GB" dirty="0">
                <a:solidFill>
                  <a:srgbClr val="212121"/>
                </a:solidFill>
                <a:latin typeface="Segoe UI" panose="020B0502040204020203" pitchFamily="34" charset="0"/>
              </a:rPr>
              <a:t> </a:t>
            </a:r>
            <a:r>
              <a:rPr lang="en-GB" dirty="0" err="1">
                <a:solidFill>
                  <a:srgbClr val="212121"/>
                </a:solidFill>
                <a:latin typeface="Segoe UI" panose="020B0502040204020203" pitchFamily="34" charset="0"/>
              </a:rPr>
              <a:t>ricercatori</a:t>
            </a:r>
            <a:r>
              <a:rPr lang="en-GB" dirty="0">
                <a:solidFill>
                  <a:srgbClr val="212121"/>
                </a:solidFill>
                <a:latin typeface="Segoe UI" panose="020B0502040204020203" pitchFamily="34" charset="0"/>
              </a:rPr>
              <a:t>. Chi fa </a:t>
            </a:r>
            <a:r>
              <a:rPr lang="en-GB" dirty="0" err="1">
                <a:solidFill>
                  <a:srgbClr val="212121"/>
                </a:solidFill>
                <a:latin typeface="Segoe UI" panose="020B0502040204020203" pitchFamily="34" charset="0"/>
              </a:rPr>
              <a:t>cosa</a:t>
            </a:r>
            <a:r>
              <a:rPr lang="en-GB" dirty="0">
                <a:solidFill>
                  <a:srgbClr val="212121"/>
                </a:solidFill>
                <a:latin typeface="Segoe UI" panose="020B0502040204020203" pitchFamily="34" charset="0"/>
              </a:rPr>
              <a:t>.</a:t>
            </a:r>
          </a:p>
          <a:p>
            <a:pPr marL="285750" indent="-285750">
              <a:buFont typeface="Arial" panose="020B0604020202020204" pitchFamily="34" charset="0"/>
              <a:buChar char="•"/>
            </a:pPr>
            <a:r>
              <a:rPr lang="en-GB" dirty="0">
                <a:solidFill>
                  <a:srgbClr val="212121"/>
                </a:solidFill>
                <a:latin typeface="Segoe UI" panose="020B0502040204020203" pitchFamily="34" charset="0"/>
              </a:rPr>
              <a:t>I predatory journals e la </a:t>
            </a:r>
            <a:r>
              <a:rPr lang="en-GB" dirty="0" err="1">
                <a:solidFill>
                  <a:srgbClr val="212121"/>
                </a:solidFill>
                <a:latin typeface="Segoe UI" panose="020B0502040204020203" pitchFamily="34" charset="0"/>
              </a:rPr>
              <a:t>valutazione</a:t>
            </a:r>
            <a:r>
              <a:rPr lang="en-GB" dirty="0">
                <a:solidFill>
                  <a:srgbClr val="212121"/>
                </a:solidFill>
                <a:latin typeface="Segoe UI" panose="020B0502040204020203" pitchFamily="34" charset="0"/>
              </a:rPr>
              <a:t> del </a:t>
            </a:r>
            <a:r>
              <a:rPr lang="en-GB" dirty="0" err="1">
                <a:solidFill>
                  <a:srgbClr val="212121"/>
                </a:solidFill>
                <a:latin typeface="Segoe UI" panose="020B0502040204020203" pitchFamily="34" charset="0"/>
              </a:rPr>
              <a:t>risultato</a:t>
            </a:r>
            <a:r>
              <a:rPr lang="en-GB" dirty="0">
                <a:solidFill>
                  <a:srgbClr val="212121"/>
                </a:solidFill>
                <a:latin typeface="Segoe UI" panose="020B0502040204020203" pitchFamily="34" charset="0"/>
              </a:rPr>
              <a:t> </a:t>
            </a:r>
            <a:r>
              <a:rPr lang="en-GB" dirty="0" err="1">
                <a:solidFill>
                  <a:srgbClr val="212121"/>
                </a:solidFill>
                <a:latin typeface="Segoe UI" panose="020B0502040204020203" pitchFamily="34" charset="0"/>
              </a:rPr>
              <a:t>della</a:t>
            </a:r>
            <a:r>
              <a:rPr lang="en-GB" dirty="0">
                <a:solidFill>
                  <a:srgbClr val="212121"/>
                </a:solidFill>
                <a:latin typeface="Segoe UI" panose="020B0502040204020203" pitchFamily="34" charset="0"/>
              </a:rPr>
              <a:t> </a:t>
            </a:r>
            <a:r>
              <a:rPr lang="en-GB" dirty="0" err="1">
                <a:solidFill>
                  <a:srgbClr val="212121"/>
                </a:solidFill>
                <a:latin typeface="Segoe UI" panose="020B0502040204020203" pitchFamily="34" charset="0"/>
              </a:rPr>
              <a:t>ricerca</a:t>
            </a:r>
            <a:r>
              <a:rPr lang="en-GB" dirty="0">
                <a:solidFill>
                  <a:srgbClr val="212121"/>
                </a:solidFill>
                <a:latin typeface="Segoe UI" panose="020B0502040204020203" pitchFamily="34" charset="0"/>
              </a:rPr>
              <a:t> in Italia e </a:t>
            </a:r>
            <a:r>
              <a:rPr lang="en-GB" dirty="0" err="1">
                <a:solidFill>
                  <a:srgbClr val="212121"/>
                </a:solidFill>
                <a:latin typeface="Segoe UI" panose="020B0502040204020203" pitchFamily="34" charset="0"/>
              </a:rPr>
              <a:t>nel</a:t>
            </a:r>
            <a:r>
              <a:rPr lang="en-GB" dirty="0">
                <a:solidFill>
                  <a:srgbClr val="212121"/>
                </a:solidFill>
                <a:latin typeface="Segoe UI" panose="020B0502040204020203" pitchFamily="34" charset="0"/>
              </a:rPr>
              <a:t> resto del </a:t>
            </a:r>
            <a:r>
              <a:rPr lang="en-GB" dirty="0" err="1">
                <a:solidFill>
                  <a:srgbClr val="212121"/>
                </a:solidFill>
                <a:latin typeface="Segoe UI" panose="020B0502040204020203" pitchFamily="34" charset="0"/>
              </a:rPr>
              <a:t>mondo</a:t>
            </a:r>
            <a:r>
              <a:rPr lang="en-GB" dirty="0">
                <a:solidFill>
                  <a:srgbClr val="212121"/>
                </a:solidFill>
                <a:latin typeface="Segoe UI" panose="020B0502040204020203" pitchFamily="34" charset="0"/>
              </a:rPr>
              <a:t>.</a:t>
            </a:r>
          </a:p>
        </p:txBody>
      </p:sp>
    </p:spTree>
    <p:extLst>
      <p:ext uri="{BB962C8B-B14F-4D97-AF65-F5344CB8AC3E}">
        <p14:creationId xmlns:p14="http://schemas.microsoft.com/office/powerpoint/2010/main" val="88343993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magine 5">
            <a:extLst>
              <a:ext uri="{FF2B5EF4-FFF2-40B4-BE49-F238E27FC236}">
                <a16:creationId xmlns:a16="http://schemas.microsoft.com/office/drawing/2014/main" id="{E54F6DC5-A96E-3EBF-B01B-482F00E3F296}"/>
              </a:ext>
            </a:extLst>
          </p:cNvPr>
          <p:cNvPicPr>
            <a:picLocks noChangeAspect="1"/>
          </p:cNvPicPr>
          <p:nvPr/>
        </p:nvPicPr>
        <p:blipFill>
          <a:blip r:embed="rId2"/>
          <a:stretch>
            <a:fillRect/>
          </a:stretch>
        </p:blipFill>
        <p:spPr>
          <a:xfrm>
            <a:off x="0" y="0"/>
            <a:ext cx="12192000" cy="239843"/>
          </a:xfrm>
          <a:prstGeom prst="rect">
            <a:avLst/>
          </a:prstGeom>
        </p:spPr>
      </p:pic>
      <p:sp>
        <p:nvSpPr>
          <p:cNvPr id="11" name="Segnaposto contenuto 10">
            <a:extLst>
              <a:ext uri="{FF2B5EF4-FFF2-40B4-BE49-F238E27FC236}">
                <a16:creationId xmlns:a16="http://schemas.microsoft.com/office/drawing/2014/main" id="{B3E04533-29D2-FDD1-2C27-051F99843D33}"/>
              </a:ext>
            </a:extLst>
          </p:cNvPr>
          <p:cNvSpPr>
            <a:spLocks noGrp="1"/>
          </p:cNvSpPr>
          <p:nvPr>
            <p:ph idx="1"/>
          </p:nvPr>
        </p:nvSpPr>
        <p:spPr/>
        <p:txBody>
          <a:bodyPr/>
          <a:lstStyle/>
          <a:p>
            <a:pPr marL="0" indent="0">
              <a:buNone/>
            </a:pPr>
            <a:r>
              <a:rPr lang="it-IT" dirty="0">
                <a:solidFill>
                  <a:srgbClr val="002060"/>
                </a:solidFill>
                <a:latin typeface="Montserrat" pitchFamily="2" charset="77"/>
              </a:rPr>
              <a:t>Utilizzare font Montserrat</a:t>
            </a:r>
          </a:p>
        </p:txBody>
      </p:sp>
      <p:pic>
        <p:nvPicPr>
          <p:cNvPr id="14" name="Immagine 13">
            <a:extLst>
              <a:ext uri="{FF2B5EF4-FFF2-40B4-BE49-F238E27FC236}">
                <a16:creationId xmlns:a16="http://schemas.microsoft.com/office/drawing/2014/main" id="{73E56AC2-E5E5-1385-4C09-35649E53BB33}"/>
              </a:ext>
            </a:extLst>
          </p:cNvPr>
          <p:cNvPicPr>
            <a:picLocks noChangeAspect="1"/>
          </p:cNvPicPr>
          <p:nvPr/>
        </p:nvPicPr>
        <p:blipFill>
          <a:blip r:embed="rId3"/>
          <a:stretch>
            <a:fillRect/>
          </a:stretch>
        </p:blipFill>
        <p:spPr>
          <a:xfrm>
            <a:off x="0" y="6244273"/>
            <a:ext cx="12192000" cy="685799"/>
          </a:xfrm>
          <a:prstGeom prst="rect">
            <a:avLst/>
          </a:prstGeom>
        </p:spPr>
      </p:pic>
      <p:pic>
        <p:nvPicPr>
          <p:cNvPr id="3" name="Picture 2" descr="A graph with different colored bars&#10;&#10;Description automatically generated">
            <a:extLst>
              <a:ext uri="{FF2B5EF4-FFF2-40B4-BE49-F238E27FC236}">
                <a16:creationId xmlns:a16="http://schemas.microsoft.com/office/drawing/2014/main" id="{2FB2C4B7-20D4-7943-B9D6-050F453590AA}"/>
              </a:ext>
            </a:extLst>
          </p:cNvPr>
          <p:cNvPicPr>
            <a:picLocks noChangeAspect="1"/>
          </p:cNvPicPr>
          <p:nvPr/>
        </p:nvPicPr>
        <p:blipFill>
          <a:blip r:embed="rId4"/>
          <a:stretch>
            <a:fillRect/>
          </a:stretch>
        </p:blipFill>
        <p:spPr>
          <a:xfrm>
            <a:off x="958850" y="1009650"/>
            <a:ext cx="10274300" cy="4838700"/>
          </a:xfrm>
          <a:prstGeom prst="rect">
            <a:avLst/>
          </a:prstGeom>
        </p:spPr>
      </p:pic>
    </p:spTree>
    <p:extLst>
      <p:ext uri="{BB962C8B-B14F-4D97-AF65-F5344CB8AC3E}">
        <p14:creationId xmlns:p14="http://schemas.microsoft.com/office/powerpoint/2010/main" val="190615239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magine 5">
            <a:extLst>
              <a:ext uri="{FF2B5EF4-FFF2-40B4-BE49-F238E27FC236}">
                <a16:creationId xmlns:a16="http://schemas.microsoft.com/office/drawing/2014/main" id="{E54F6DC5-A96E-3EBF-B01B-482F00E3F296}"/>
              </a:ext>
            </a:extLst>
          </p:cNvPr>
          <p:cNvPicPr>
            <a:picLocks noChangeAspect="1"/>
          </p:cNvPicPr>
          <p:nvPr/>
        </p:nvPicPr>
        <p:blipFill>
          <a:blip r:embed="rId2"/>
          <a:stretch>
            <a:fillRect/>
          </a:stretch>
        </p:blipFill>
        <p:spPr>
          <a:xfrm>
            <a:off x="0" y="0"/>
            <a:ext cx="12192000" cy="239843"/>
          </a:xfrm>
          <a:prstGeom prst="rect">
            <a:avLst/>
          </a:prstGeom>
        </p:spPr>
      </p:pic>
      <p:pic>
        <p:nvPicPr>
          <p:cNvPr id="14" name="Immagine 13">
            <a:extLst>
              <a:ext uri="{FF2B5EF4-FFF2-40B4-BE49-F238E27FC236}">
                <a16:creationId xmlns:a16="http://schemas.microsoft.com/office/drawing/2014/main" id="{73E56AC2-E5E5-1385-4C09-35649E53BB33}"/>
              </a:ext>
            </a:extLst>
          </p:cNvPr>
          <p:cNvPicPr>
            <a:picLocks noChangeAspect="1"/>
          </p:cNvPicPr>
          <p:nvPr/>
        </p:nvPicPr>
        <p:blipFill>
          <a:blip r:embed="rId3"/>
          <a:stretch>
            <a:fillRect/>
          </a:stretch>
        </p:blipFill>
        <p:spPr>
          <a:xfrm>
            <a:off x="0" y="6244273"/>
            <a:ext cx="12192000" cy="685799"/>
          </a:xfrm>
          <a:prstGeom prst="rect">
            <a:avLst/>
          </a:prstGeom>
        </p:spPr>
      </p:pic>
      <p:sp>
        <p:nvSpPr>
          <p:cNvPr id="5" name="TextBox 4">
            <a:extLst>
              <a:ext uri="{FF2B5EF4-FFF2-40B4-BE49-F238E27FC236}">
                <a16:creationId xmlns:a16="http://schemas.microsoft.com/office/drawing/2014/main" id="{4ECACC08-6475-CA4A-B5B4-A798273398D2}"/>
              </a:ext>
            </a:extLst>
          </p:cNvPr>
          <p:cNvSpPr txBox="1"/>
          <p:nvPr/>
        </p:nvSpPr>
        <p:spPr>
          <a:xfrm>
            <a:off x="501042" y="377938"/>
            <a:ext cx="10809961" cy="5909310"/>
          </a:xfrm>
          <a:prstGeom prst="rect">
            <a:avLst/>
          </a:prstGeom>
          <a:noFill/>
        </p:spPr>
        <p:txBody>
          <a:bodyPr wrap="square" rtlCol="0">
            <a:spAutoFit/>
          </a:bodyPr>
          <a:lstStyle/>
          <a:p>
            <a:pPr marL="285750" indent="-285750">
              <a:buFont typeface="Arial" panose="020B0604020202020204" pitchFamily="34" charset="0"/>
              <a:buChar char="•"/>
            </a:pPr>
            <a:r>
              <a:rPr lang="en-GB" b="0" i="0" dirty="0" err="1">
                <a:solidFill>
                  <a:srgbClr val="212121"/>
                </a:solidFill>
                <a:effectLst/>
                <a:latin typeface="Segoe UI" panose="020B0502040204020203" pitchFamily="34" charset="0"/>
              </a:rPr>
              <a:t>Più</a:t>
            </a:r>
            <a:r>
              <a:rPr lang="en-GB" b="0" i="0" dirty="0">
                <a:solidFill>
                  <a:srgbClr val="212121"/>
                </a:solidFill>
                <a:effectLst/>
                <a:latin typeface="Segoe UI" panose="020B0502040204020203" pitchFamily="34" charset="0"/>
              </a:rPr>
              <a:t> </a:t>
            </a:r>
            <a:r>
              <a:rPr lang="en-GB" b="0" i="0" dirty="0" err="1">
                <a:solidFill>
                  <a:srgbClr val="212121"/>
                </a:solidFill>
                <a:effectLst/>
                <a:latin typeface="Segoe UI" panose="020B0502040204020203" pitchFamily="34" charset="0"/>
              </a:rPr>
              <a:t>corsi</a:t>
            </a:r>
            <a:r>
              <a:rPr lang="en-GB" b="0" i="0" dirty="0">
                <a:solidFill>
                  <a:srgbClr val="212121"/>
                </a:solidFill>
                <a:effectLst/>
                <a:latin typeface="Segoe UI" panose="020B0502040204020203" pitchFamily="34" charset="0"/>
              </a:rPr>
              <a:t> </a:t>
            </a:r>
            <a:r>
              <a:rPr lang="en-GB" b="0" i="0" dirty="0" err="1">
                <a:solidFill>
                  <a:srgbClr val="212121"/>
                </a:solidFill>
                <a:effectLst/>
                <a:latin typeface="Segoe UI" panose="020B0502040204020203" pitchFamily="34" charset="0"/>
              </a:rPr>
              <a:t>offerti</a:t>
            </a:r>
            <a:r>
              <a:rPr lang="en-GB" b="0" i="0" dirty="0">
                <a:solidFill>
                  <a:srgbClr val="212121"/>
                </a:solidFill>
                <a:effectLst/>
                <a:latin typeface="Segoe UI" panose="020B0502040204020203" pitchFamily="34" charset="0"/>
              </a:rPr>
              <a:t> ai </a:t>
            </a:r>
            <a:r>
              <a:rPr lang="en-GB" b="0" i="0" dirty="0" err="1">
                <a:solidFill>
                  <a:srgbClr val="212121"/>
                </a:solidFill>
                <a:effectLst/>
                <a:latin typeface="Segoe UI" panose="020B0502040204020203" pitchFamily="34" charset="0"/>
              </a:rPr>
              <a:t>dottorandi</a:t>
            </a:r>
            <a:r>
              <a:rPr lang="en-GB" b="0" i="0" dirty="0">
                <a:solidFill>
                  <a:srgbClr val="212121"/>
                </a:solidFill>
                <a:effectLst/>
                <a:latin typeface="Segoe UI" panose="020B0502040204020203" pitchFamily="34" charset="0"/>
              </a:rPr>
              <a:t> sull </a:t>
            </a:r>
            <a:r>
              <a:rPr lang="en-GB" b="0" i="0" dirty="0" err="1">
                <a:solidFill>
                  <a:srgbClr val="212121"/>
                </a:solidFill>
                <a:effectLst/>
                <a:latin typeface="Segoe UI" panose="020B0502040204020203" pitchFamily="34" charset="0"/>
              </a:rPr>
              <a:t>utilizzo</a:t>
            </a:r>
            <a:r>
              <a:rPr lang="en-GB" b="0" i="0" dirty="0">
                <a:solidFill>
                  <a:srgbClr val="212121"/>
                </a:solidFill>
                <a:effectLst/>
                <a:latin typeface="Segoe UI" panose="020B0502040204020203" pitchFamily="34" charset="0"/>
              </a:rPr>
              <a:t> di software per la </a:t>
            </a:r>
            <a:r>
              <a:rPr lang="en-GB" b="0" i="0" dirty="0" err="1">
                <a:solidFill>
                  <a:srgbClr val="212121"/>
                </a:solidFill>
                <a:effectLst/>
                <a:latin typeface="Segoe UI" panose="020B0502040204020203" pitchFamily="34" charset="0"/>
              </a:rPr>
              <a:t>raccolta</a:t>
            </a:r>
            <a:r>
              <a:rPr lang="en-GB" b="0" i="0" dirty="0">
                <a:solidFill>
                  <a:srgbClr val="212121"/>
                </a:solidFill>
                <a:effectLst/>
                <a:latin typeface="Segoe UI" panose="020B0502040204020203" pitchFamily="34" charset="0"/>
              </a:rPr>
              <a:t> e </a:t>
            </a:r>
            <a:r>
              <a:rPr lang="en-GB" b="0" i="0" dirty="0" err="1">
                <a:solidFill>
                  <a:srgbClr val="212121"/>
                </a:solidFill>
                <a:effectLst/>
                <a:latin typeface="Segoe UI" panose="020B0502040204020203" pitchFamily="34" charset="0"/>
              </a:rPr>
              <a:t>analisi</a:t>
            </a:r>
            <a:r>
              <a:rPr lang="en-GB" b="0" i="0" dirty="0">
                <a:solidFill>
                  <a:srgbClr val="212121"/>
                </a:solidFill>
                <a:effectLst/>
                <a:latin typeface="Segoe UI" panose="020B0502040204020203" pitchFamily="34" charset="0"/>
              </a:rPr>
              <a:t> </a:t>
            </a:r>
            <a:r>
              <a:rPr lang="en-GB" b="0" i="0" dirty="0" err="1">
                <a:solidFill>
                  <a:srgbClr val="212121"/>
                </a:solidFill>
                <a:effectLst/>
                <a:latin typeface="Segoe UI" panose="020B0502040204020203" pitchFamily="34" charset="0"/>
              </a:rPr>
              <a:t>dei</a:t>
            </a:r>
            <a:r>
              <a:rPr lang="en-GB" b="0" i="0" dirty="0">
                <a:solidFill>
                  <a:srgbClr val="212121"/>
                </a:solidFill>
                <a:effectLst/>
                <a:latin typeface="Segoe UI" panose="020B0502040204020203" pitchFamily="34" charset="0"/>
              </a:rPr>
              <a:t> </a:t>
            </a:r>
            <a:r>
              <a:rPr lang="en-GB" b="0" i="0" dirty="0" err="1">
                <a:solidFill>
                  <a:srgbClr val="212121"/>
                </a:solidFill>
                <a:effectLst/>
                <a:latin typeface="Segoe UI" panose="020B0502040204020203" pitchFamily="34" charset="0"/>
              </a:rPr>
              <a:t>dati</a:t>
            </a:r>
            <a:r>
              <a:rPr lang="en-GB" b="0" i="0" dirty="0">
                <a:solidFill>
                  <a:srgbClr val="212121"/>
                </a:solidFill>
                <a:effectLst/>
                <a:latin typeface="Segoe UI" panose="020B0502040204020203" pitchFamily="34" charset="0"/>
              </a:rPr>
              <a:t> in base alle </a:t>
            </a:r>
            <a:r>
              <a:rPr lang="en-GB" b="0" i="0" dirty="0" err="1">
                <a:solidFill>
                  <a:srgbClr val="212121"/>
                </a:solidFill>
                <a:effectLst/>
                <a:latin typeface="Segoe UI" panose="020B0502040204020203" pitchFamily="34" charset="0"/>
              </a:rPr>
              <a:t>metodologie</a:t>
            </a:r>
            <a:r>
              <a:rPr lang="en-GB" b="0" i="0" dirty="0">
                <a:solidFill>
                  <a:srgbClr val="212121"/>
                </a:solidFill>
                <a:effectLst/>
                <a:latin typeface="Segoe UI" panose="020B0502040204020203" pitchFamily="34" charset="0"/>
              </a:rPr>
              <a:t> di </a:t>
            </a:r>
            <a:r>
              <a:rPr lang="en-GB" b="0" i="0" dirty="0" err="1">
                <a:solidFill>
                  <a:srgbClr val="212121"/>
                </a:solidFill>
                <a:effectLst/>
                <a:latin typeface="Segoe UI" panose="020B0502040204020203" pitchFamily="34" charset="0"/>
              </a:rPr>
              <a:t>ricerca</a:t>
            </a:r>
            <a:r>
              <a:rPr lang="en-GB" b="0" i="0" dirty="0">
                <a:solidFill>
                  <a:srgbClr val="212121"/>
                </a:solidFill>
                <a:effectLst/>
                <a:latin typeface="Segoe UI" panose="020B0502040204020203" pitchFamily="34" charset="0"/>
              </a:rPr>
              <a:t> </a:t>
            </a:r>
            <a:r>
              <a:rPr lang="en-GB" b="0" i="0" dirty="0" err="1">
                <a:solidFill>
                  <a:srgbClr val="212121"/>
                </a:solidFill>
                <a:effectLst/>
                <a:latin typeface="Segoe UI" panose="020B0502040204020203" pitchFamily="34" charset="0"/>
              </a:rPr>
              <a:t>adottate</a:t>
            </a:r>
            <a:endParaRPr lang="en-GB" b="0" i="0" dirty="0">
              <a:solidFill>
                <a:srgbClr val="212121"/>
              </a:solidFill>
              <a:effectLst/>
              <a:latin typeface="Segoe UI" panose="020B0502040204020203" pitchFamily="34" charset="0"/>
            </a:endParaRPr>
          </a:p>
          <a:p>
            <a:pPr marL="285750" indent="-285750">
              <a:buFont typeface="Arial" panose="020B0604020202020204" pitchFamily="34" charset="0"/>
              <a:buChar char="•"/>
            </a:pPr>
            <a:r>
              <a:rPr lang="en-GB" b="0" i="0" dirty="0" err="1">
                <a:solidFill>
                  <a:srgbClr val="212121"/>
                </a:solidFill>
                <a:effectLst/>
                <a:latin typeface="Segoe UI" panose="020B0502040204020203" pitchFamily="34" charset="0"/>
              </a:rPr>
              <a:t>Sarebbero</a:t>
            </a:r>
            <a:r>
              <a:rPr lang="en-GB" b="0" i="0" dirty="0">
                <a:solidFill>
                  <a:srgbClr val="212121"/>
                </a:solidFill>
                <a:effectLst/>
                <a:latin typeface="Segoe UI" panose="020B0502040204020203" pitchFamily="34" charset="0"/>
              </a:rPr>
              <a:t> </a:t>
            </a:r>
            <a:r>
              <a:rPr lang="en-GB" b="0" i="0" dirty="0" err="1">
                <a:solidFill>
                  <a:srgbClr val="212121"/>
                </a:solidFill>
                <a:effectLst/>
                <a:latin typeface="Segoe UI" panose="020B0502040204020203" pitchFamily="34" charset="0"/>
              </a:rPr>
              <a:t>utili</a:t>
            </a:r>
            <a:r>
              <a:rPr lang="en-GB" b="0" i="0" dirty="0">
                <a:solidFill>
                  <a:srgbClr val="212121"/>
                </a:solidFill>
                <a:effectLst/>
                <a:latin typeface="Segoe UI" panose="020B0502040204020203" pitchFamily="34" charset="0"/>
              </a:rPr>
              <a:t> </a:t>
            </a:r>
            <a:r>
              <a:rPr lang="en-GB" b="0" i="0" dirty="0" err="1">
                <a:solidFill>
                  <a:srgbClr val="212121"/>
                </a:solidFill>
                <a:effectLst/>
                <a:latin typeface="Segoe UI" panose="020B0502040204020203" pitchFamily="34" charset="0"/>
              </a:rPr>
              <a:t>piattaforme</a:t>
            </a:r>
            <a:r>
              <a:rPr lang="en-GB" b="0" i="0" dirty="0">
                <a:solidFill>
                  <a:srgbClr val="212121"/>
                </a:solidFill>
                <a:effectLst/>
                <a:latin typeface="Segoe UI" panose="020B0502040204020203" pitchFamily="34" charset="0"/>
              </a:rPr>
              <a:t> di networking e </a:t>
            </a:r>
            <a:r>
              <a:rPr lang="en-GB" b="0" i="0" dirty="0" err="1">
                <a:solidFill>
                  <a:srgbClr val="212121"/>
                </a:solidFill>
                <a:effectLst/>
                <a:latin typeface="Segoe UI" panose="020B0502040204020203" pitchFamily="34" charset="0"/>
              </a:rPr>
              <a:t>più</a:t>
            </a:r>
            <a:r>
              <a:rPr lang="en-GB" b="0" i="0" dirty="0">
                <a:solidFill>
                  <a:srgbClr val="212121"/>
                </a:solidFill>
                <a:effectLst/>
                <a:latin typeface="Segoe UI" panose="020B0502040204020203" pitchFamily="34" charset="0"/>
              </a:rPr>
              <a:t> </a:t>
            </a:r>
            <a:r>
              <a:rPr lang="en-GB" b="0" i="0" dirty="0" err="1">
                <a:solidFill>
                  <a:srgbClr val="212121"/>
                </a:solidFill>
                <a:effectLst/>
                <a:latin typeface="Segoe UI" panose="020B0502040204020203" pitchFamily="34" charset="0"/>
              </a:rPr>
              <a:t>eventi</a:t>
            </a:r>
            <a:r>
              <a:rPr lang="en-GB" b="0" i="0" dirty="0">
                <a:solidFill>
                  <a:srgbClr val="212121"/>
                </a:solidFill>
                <a:effectLst/>
                <a:latin typeface="Segoe UI" panose="020B0502040204020203" pitchFamily="34" charset="0"/>
              </a:rPr>
              <a:t> </a:t>
            </a:r>
            <a:r>
              <a:rPr lang="en-GB" b="0" i="0" dirty="0" err="1">
                <a:solidFill>
                  <a:srgbClr val="212121"/>
                </a:solidFill>
                <a:effectLst/>
                <a:latin typeface="Segoe UI" panose="020B0502040204020203" pitchFamily="34" charset="0"/>
              </a:rPr>
              <a:t>sociali</a:t>
            </a:r>
            <a:r>
              <a:rPr lang="en-GB" b="0" i="0" dirty="0">
                <a:solidFill>
                  <a:srgbClr val="212121"/>
                </a:solidFill>
                <a:effectLst/>
                <a:latin typeface="Segoe UI" panose="020B0502040204020203" pitchFamily="34" charset="0"/>
              </a:rPr>
              <a:t> </a:t>
            </a:r>
            <a:r>
              <a:rPr lang="en-GB" b="0" i="0" dirty="0" err="1">
                <a:solidFill>
                  <a:srgbClr val="212121"/>
                </a:solidFill>
                <a:effectLst/>
                <a:latin typeface="Segoe UI" panose="020B0502040204020203" pitchFamily="34" charset="0"/>
              </a:rPr>
              <a:t>all’interno</a:t>
            </a:r>
            <a:r>
              <a:rPr lang="en-GB" b="0" i="0" dirty="0">
                <a:solidFill>
                  <a:srgbClr val="212121"/>
                </a:solidFill>
                <a:effectLst/>
                <a:latin typeface="Segoe UI" panose="020B0502040204020203" pitchFamily="34" charset="0"/>
              </a:rPr>
              <a:t> </a:t>
            </a:r>
            <a:r>
              <a:rPr lang="en-GB" b="0" i="0" dirty="0" err="1">
                <a:solidFill>
                  <a:srgbClr val="212121"/>
                </a:solidFill>
                <a:effectLst/>
                <a:latin typeface="Segoe UI" panose="020B0502040204020203" pitchFamily="34" charset="0"/>
              </a:rPr>
              <a:t>dell’ateneo</a:t>
            </a:r>
            <a:r>
              <a:rPr lang="en-GB" b="0" i="0" dirty="0">
                <a:solidFill>
                  <a:srgbClr val="212121"/>
                </a:solidFill>
                <a:effectLst/>
                <a:latin typeface="Segoe UI" panose="020B0502040204020203" pitchFamily="34" charset="0"/>
              </a:rPr>
              <a:t> per </a:t>
            </a:r>
            <a:r>
              <a:rPr lang="en-GB" b="0" i="0" dirty="0" err="1">
                <a:solidFill>
                  <a:srgbClr val="212121"/>
                </a:solidFill>
                <a:effectLst/>
                <a:latin typeface="Segoe UI" panose="020B0502040204020203" pitchFamily="34" charset="0"/>
              </a:rPr>
              <a:t>favorire</a:t>
            </a:r>
            <a:r>
              <a:rPr lang="en-GB" b="0" i="0" dirty="0">
                <a:solidFill>
                  <a:srgbClr val="212121"/>
                </a:solidFill>
                <a:effectLst/>
                <a:latin typeface="Segoe UI" panose="020B0502040204020203" pitchFamily="34" charset="0"/>
              </a:rPr>
              <a:t> </a:t>
            </a:r>
            <a:r>
              <a:rPr lang="en-GB" b="0" i="0" dirty="0" err="1">
                <a:solidFill>
                  <a:srgbClr val="212121"/>
                </a:solidFill>
                <a:effectLst/>
                <a:latin typeface="Segoe UI" panose="020B0502040204020203" pitchFamily="34" charset="0"/>
              </a:rPr>
              <a:t>collaborazioni</a:t>
            </a:r>
            <a:r>
              <a:rPr lang="en-GB" b="0" i="0" dirty="0">
                <a:solidFill>
                  <a:srgbClr val="212121"/>
                </a:solidFill>
                <a:effectLst/>
                <a:latin typeface="Segoe UI" panose="020B0502040204020203" pitchFamily="34" charset="0"/>
              </a:rPr>
              <a:t> e </a:t>
            </a:r>
            <a:r>
              <a:rPr lang="en-GB" b="0" i="0" dirty="0" err="1">
                <a:solidFill>
                  <a:srgbClr val="212121"/>
                </a:solidFill>
                <a:effectLst/>
                <a:latin typeface="Segoe UI" panose="020B0502040204020203" pitchFamily="34" charset="0"/>
              </a:rPr>
              <a:t>scambi</a:t>
            </a:r>
            <a:r>
              <a:rPr lang="en-GB" b="0" i="0" dirty="0">
                <a:solidFill>
                  <a:srgbClr val="212121"/>
                </a:solidFill>
                <a:effectLst/>
                <a:latin typeface="Segoe UI" panose="020B0502040204020203" pitchFamily="34" charset="0"/>
              </a:rPr>
              <a:t> </a:t>
            </a:r>
            <a:r>
              <a:rPr lang="en-GB" b="0" i="0" dirty="0" err="1">
                <a:solidFill>
                  <a:srgbClr val="212121"/>
                </a:solidFill>
                <a:effectLst/>
                <a:latin typeface="Segoe UI" panose="020B0502040204020203" pitchFamily="34" charset="0"/>
              </a:rPr>
              <a:t>costruttivi</a:t>
            </a:r>
            <a:r>
              <a:rPr lang="en-GB" b="0" i="0" dirty="0">
                <a:solidFill>
                  <a:srgbClr val="212121"/>
                </a:solidFill>
                <a:effectLst/>
                <a:latin typeface="Segoe UI" panose="020B0502040204020203" pitchFamily="34" charset="0"/>
              </a:rPr>
              <a:t> </a:t>
            </a:r>
            <a:r>
              <a:rPr lang="en-GB" b="0" i="0" dirty="0" err="1">
                <a:solidFill>
                  <a:srgbClr val="212121"/>
                </a:solidFill>
                <a:effectLst/>
                <a:latin typeface="Segoe UI" panose="020B0502040204020203" pitchFamily="34" charset="0"/>
              </a:rPr>
              <a:t>tra</a:t>
            </a:r>
            <a:r>
              <a:rPr lang="en-GB" b="0" i="0" dirty="0">
                <a:solidFill>
                  <a:srgbClr val="212121"/>
                </a:solidFill>
                <a:effectLst/>
                <a:latin typeface="Segoe UI" panose="020B0502040204020203" pitchFamily="34" charset="0"/>
              </a:rPr>
              <a:t> </a:t>
            </a:r>
            <a:r>
              <a:rPr lang="en-GB" b="0" i="0" dirty="0" err="1">
                <a:solidFill>
                  <a:srgbClr val="212121"/>
                </a:solidFill>
                <a:effectLst/>
                <a:latin typeface="Segoe UI" panose="020B0502040204020203" pitchFamily="34" charset="0"/>
              </a:rPr>
              <a:t>ricercatori</a:t>
            </a:r>
            <a:r>
              <a:rPr lang="en-GB" b="0" i="0" dirty="0">
                <a:solidFill>
                  <a:srgbClr val="212121"/>
                </a:solidFill>
                <a:effectLst/>
                <a:latin typeface="Segoe UI" panose="020B0502040204020203" pitchFamily="34" charset="0"/>
              </a:rPr>
              <a:t>.</a:t>
            </a:r>
          </a:p>
          <a:p>
            <a:pPr marL="285750" indent="-285750">
              <a:buFont typeface="Arial" panose="020B0604020202020204" pitchFamily="34" charset="0"/>
              <a:buChar char="•"/>
            </a:pPr>
            <a:r>
              <a:rPr lang="en-GB" dirty="0">
                <a:solidFill>
                  <a:srgbClr val="212121"/>
                </a:solidFill>
                <a:latin typeface="Segoe UI" panose="020B0502040204020203" pitchFamily="34" charset="0"/>
              </a:rPr>
              <a:t>N</a:t>
            </a:r>
            <a:r>
              <a:rPr lang="en-GB" b="0" i="0" dirty="0">
                <a:solidFill>
                  <a:srgbClr val="212121"/>
                </a:solidFill>
                <a:effectLst/>
                <a:latin typeface="Segoe UI" panose="020B0502040204020203" pitchFamily="34" charset="0"/>
              </a:rPr>
              <a:t>on ho </a:t>
            </a:r>
            <a:r>
              <a:rPr lang="en-GB" b="0" i="0" dirty="0" err="1">
                <a:solidFill>
                  <a:srgbClr val="212121"/>
                </a:solidFill>
                <a:effectLst/>
                <a:latin typeface="Segoe UI" panose="020B0502040204020203" pitchFamily="34" charset="0"/>
              </a:rPr>
              <a:t>ulteriori</a:t>
            </a:r>
            <a:r>
              <a:rPr lang="en-GB" b="0" i="0" dirty="0">
                <a:solidFill>
                  <a:srgbClr val="212121"/>
                </a:solidFill>
                <a:effectLst/>
                <a:latin typeface="Segoe UI" panose="020B0502040204020203" pitchFamily="34" charset="0"/>
              </a:rPr>
              <a:t> </a:t>
            </a:r>
            <a:r>
              <a:rPr lang="en-GB" b="0" i="0" dirty="0" err="1">
                <a:solidFill>
                  <a:srgbClr val="212121"/>
                </a:solidFill>
                <a:effectLst/>
                <a:latin typeface="Segoe UI" panose="020B0502040204020203" pitchFamily="34" charset="0"/>
              </a:rPr>
              <a:t>proposte</a:t>
            </a:r>
            <a:r>
              <a:rPr lang="en-GB" b="0" i="0" dirty="0">
                <a:solidFill>
                  <a:srgbClr val="212121"/>
                </a:solidFill>
                <a:effectLst/>
                <a:latin typeface="Segoe UI" panose="020B0502040204020203" pitchFamily="34" charset="0"/>
              </a:rPr>
              <a:t>. </a:t>
            </a:r>
            <a:r>
              <a:rPr lang="en-GB" b="0" i="0" dirty="0" err="1">
                <a:solidFill>
                  <a:srgbClr val="212121"/>
                </a:solidFill>
                <a:effectLst/>
                <a:latin typeface="Segoe UI" panose="020B0502040204020203" pitchFamily="34" charset="0"/>
              </a:rPr>
              <a:t>bella</a:t>
            </a:r>
            <a:r>
              <a:rPr lang="en-GB" b="0" i="0" dirty="0">
                <a:solidFill>
                  <a:srgbClr val="212121"/>
                </a:solidFill>
                <a:effectLst/>
                <a:latin typeface="Segoe UI" panose="020B0502040204020203" pitchFamily="34" charset="0"/>
              </a:rPr>
              <a:t> </a:t>
            </a:r>
            <a:r>
              <a:rPr lang="en-GB" b="0" i="0" dirty="0" err="1">
                <a:solidFill>
                  <a:srgbClr val="212121"/>
                </a:solidFill>
                <a:effectLst/>
                <a:latin typeface="Segoe UI" panose="020B0502040204020203" pitchFamily="34" charset="0"/>
              </a:rPr>
              <a:t>iniziativa</a:t>
            </a:r>
            <a:r>
              <a:rPr lang="en-GB" b="0" i="0" dirty="0">
                <a:solidFill>
                  <a:srgbClr val="212121"/>
                </a:solidFill>
                <a:effectLst/>
                <a:latin typeface="Segoe UI" panose="020B0502040204020203" pitchFamily="34" charset="0"/>
              </a:rPr>
              <a:t> </a:t>
            </a:r>
            <a:r>
              <a:rPr lang="en-GB" b="0" i="0" dirty="0" err="1">
                <a:solidFill>
                  <a:srgbClr val="212121"/>
                </a:solidFill>
                <a:effectLst/>
                <a:latin typeface="Segoe UI" panose="020B0502040204020203" pitchFamily="34" charset="0"/>
              </a:rPr>
              <a:t>soprattutto</a:t>
            </a:r>
            <a:r>
              <a:rPr lang="en-GB" b="0" i="0" dirty="0">
                <a:solidFill>
                  <a:srgbClr val="212121"/>
                </a:solidFill>
                <a:effectLst/>
                <a:latin typeface="Segoe UI" panose="020B0502040204020203" pitchFamily="34" charset="0"/>
              </a:rPr>
              <a:t> per </a:t>
            </a:r>
            <a:r>
              <a:rPr lang="en-GB" b="0" i="0" dirty="0" err="1">
                <a:solidFill>
                  <a:srgbClr val="212121"/>
                </a:solidFill>
                <a:effectLst/>
                <a:latin typeface="Segoe UI" panose="020B0502040204020203" pitchFamily="34" charset="0"/>
              </a:rPr>
              <a:t>i</a:t>
            </a:r>
            <a:r>
              <a:rPr lang="en-GB" b="0" i="0" dirty="0">
                <a:solidFill>
                  <a:srgbClr val="212121"/>
                </a:solidFill>
                <a:effectLst/>
                <a:latin typeface="Segoe UI" panose="020B0502040204020203" pitchFamily="34" charset="0"/>
              </a:rPr>
              <a:t> </a:t>
            </a:r>
            <a:r>
              <a:rPr lang="en-GB" b="0" i="0" dirty="0" err="1">
                <a:solidFill>
                  <a:srgbClr val="212121"/>
                </a:solidFill>
                <a:effectLst/>
                <a:latin typeface="Segoe UI" panose="020B0502040204020203" pitchFamily="34" charset="0"/>
              </a:rPr>
              <a:t>giovani</a:t>
            </a:r>
            <a:r>
              <a:rPr lang="en-GB" b="0" i="0" dirty="0">
                <a:solidFill>
                  <a:srgbClr val="212121"/>
                </a:solidFill>
                <a:effectLst/>
                <a:latin typeface="Segoe UI" panose="020B0502040204020203" pitchFamily="34" charset="0"/>
              </a:rPr>
              <a:t> </a:t>
            </a:r>
            <a:r>
              <a:rPr lang="en-GB" b="0" i="0" dirty="0" err="1">
                <a:solidFill>
                  <a:srgbClr val="212121"/>
                </a:solidFill>
                <a:effectLst/>
                <a:latin typeface="Segoe UI" panose="020B0502040204020203" pitchFamily="34" charset="0"/>
              </a:rPr>
              <a:t>neoassunti</a:t>
            </a:r>
            <a:r>
              <a:rPr lang="en-GB" dirty="0">
                <a:solidFill>
                  <a:srgbClr val="212121"/>
                </a:solidFill>
                <a:latin typeface="Segoe UI" panose="020B0502040204020203" pitchFamily="34" charset="0"/>
              </a:rPr>
              <a:t>.</a:t>
            </a:r>
          </a:p>
          <a:p>
            <a:pPr marL="285750" indent="-285750">
              <a:buFont typeface="Arial" panose="020B0604020202020204" pitchFamily="34" charset="0"/>
              <a:buChar char="•"/>
            </a:pPr>
            <a:r>
              <a:rPr lang="en-GB" b="0" i="0" dirty="0" err="1">
                <a:solidFill>
                  <a:srgbClr val="212121"/>
                </a:solidFill>
                <a:effectLst/>
                <a:latin typeface="Segoe UI" panose="020B0502040204020203" pitchFamily="34" charset="0"/>
              </a:rPr>
              <a:t>Ritengo</a:t>
            </a:r>
            <a:r>
              <a:rPr lang="en-GB" b="0" i="0" dirty="0">
                <a:solidFill>
                  <a:srgbClr val="212121"/>
                </a:solidFill>
                <a:effectLst/>
                <a:latin typeface="Segoe UI" panose="020B0502040204020203" pitchFamily="34" charset="0"/>
              </a:rPr>
              <a:t> utile </a:t>
            </a:r>
            <a:r>
              <a:rPr lang="en-GB" b="0" i="0" dirty="0" err="1">
                <a:solidFill>
                  <a:srgbClr val="212121"/>
                </a:solidFill>
                <a:effectLst/>
                <a:latin typeface="Segoe UI" panose="020B0502040204020203" pitchFamily="34" charset="0"/>
              </a:rPr>
              <a:t>l'approfondimento</a:t>
            </a:r>
            <a:r>
              <a:rPr lang="en-GB" b="0" i="0" dirty="0">
                <a:solidFill>
                  <a:srgbClr val="212121"/>
                </a:solidFill>
                <a:effectLst/>
                <a:latin typeface="Segoe UI" panose="020B0502040204020203" pitchFamily="34" charset="0"/>
              </a:rPr>
              <a:t> </a:t>
            </a:r>
            <a:r>
              <a:rPr lang="en-GB" b="0" i="0" dirty="0" err="1">
                <a:solidFill>
                  <a:srgbClr val="212121"/>
                </a:solidFill>
                <a:effectLst/>
                <a:latin typeface="Segoe UI" panose="020B0502040204020203" pitchFamily="34" charset="0"/>
              </a:rPr>
              <a:t>dei</a:t>
            </a:r>
            <a:r>
              <a:rPr lang="en-GB" b="0" i="0" dirty="0">
                <a:solidFill>
                  <a:srgbClr val="212121"/>
                </a:solidFill>
                <a:effectLst/>
                <a:latin typeface="Segoe UI" panose="020B0502040204020203" pitchFamily="34" charset="0"/>
              </a:rPr>
              <a:t> </a:t>
            </a:r>
            <a:r>
              <a:rPr lang="en-GB" b="0" i="0" dirty="0" err="1">
                <a:solidFill>
                  <a:srgbClr val="212121"/>
                </a:solidFill>
                <a:effectLst/>
                <a:latin typeface="Segoe UI" panose="020B0502040204020203" pitchFamily="34" charset="0"/>
              </a:rPr>
              <a:t>temi</a:t>
            </a:r>
            <a:r>
              <a:rPr lang="en-GB" b="0" i="0" dirty="0">
                <a:solidFill>
                  <a:srgbClr val="212121"/>
                </a:solidFill>
                <a:effectLst/>
                <a:latin typeface="Segoe UI" panose="020B0502040204020203" pitchFamily="34" charset="0"/>
              </a:rPr>
              <a:t> </a:t>
            </a:r>
            <a:r>
              <a:rPr lang="en-GB" b="0" i="0" dirty="0" err="1">
                <a:solidFill>
                  <a:srgbClr val="212121"/>
                </a:solidFill>
                <a:effectLst/>
                <a:latin typeface="Segoe UI" panose="020B0502040204020203" pitchFamily="34" charset="0"/>
              </a:rPr>
              <a:t>proposti</a:t>
            </a:r>
            <a:r>
              <a:rPr lang="en-GB" b="0" i="0" dirty="0">
                <a:solidFill>
                  <a:srgbClr val="212121"/>
                </a:solidFill>
                <a:effectLst/>
                <a:latin typeface="Segoe UI" panose="020B0502040204020203" pitchFamily="34" charset="0"/>
              </a:rPr>
              <a:t>, </a:t>
            </a:r>
            <a:r>
              <a:rPr lang="en-GB" b="0" i="0" dirty="0" err="1">
                <a:solidFill>
                  <a:srgbClr val="212121"/>
                </a:solidFill>
                <a:effectLst/>
                <a:latin typeface="Segoe UI" panose="020B0502040204020203" pitchFamily="34" charset="0"/>
              </a:rPr>
              <a:t>anche</a:t>
            </a:r>
            <a:r>
              <a:rPr lang="en-GB" b="0" i="0" dirty="0">
                <a:solidFill>
                  <a:srgbClr val="212121"/>
                </a:solidFill>
                <a:effectLst/>
                <a:latin typeface="Segoe UI" panose="020B0502040204020203" pitchFamily="34" charset="0"/>
              </a:rPr>
              <a:t> </a:t>
            </a:r>
            <a:r>
              <a:rPr lang="en-GB" b="0" i="0" dirty="0" err="1">
                <a:solidFill>
                  <a:srgbClr val="212121"/>
                </a:solidFill>
                <a:effectLst/>
                <a:latin typeface="Segoe UI" panose="020B0502040204020203" pitchFamily="34" charset="0"/>
              </a:rPr>
              <a:t>perché</a:t>
            </a:r>
            <a:r>
              <a:rPr lang="en-GB" b="0" i="0" dirty="0">
                <a:solidFill>
                  <a:srgbClr val="212121"/>
                </a:solidFill>
                <a:effectLst/>
                <a:latin typeface="Segoe UI" panose="020B0502040204020203" pitchFamily="34" charset="0"/>
              </a:rPr>
              <a:t> non </a:t>
            </a:r>
            <a:r>
              <a:rPr lang="en-GB" b="0" i="0" dirty="0" err="1">
                <a:solidFill>
                  <a:srgbClr val="212121"/>
                </a:solidFill>
                <a:effectLst/>
                <a:latin typeface="Segoe UI" panose="020B0502040204020203" pitchFamily="34" charset="0"/>
              </a:rPr>
              <a:t>viene</a:t>
            </a:r>
            <a:r>
              <a:rPr lang="en-GB" b="0" i="0" dirty="0">
                <a:solidFill>
                  <a:srgbClr val="212121"/>
                </a:solidFill>
                <a:effectLst/>
                <a:latin typeface="Segoe UI" panose="020B0502040204020203" pitchFamily="34" charset="0"/>
              </a:rPr>
              <a:t> </a:t>
            </a:r>
            <a:r>
              <a:rPr lang="en-GB" b="0" i="0" dirty="0" err="1">
                <a:solidFill>
                  <a:srgbClr val="212121"/>
                </a:solidFill>
                <a:effectLst/>
                <a:latin typeface="Segoe UI" panose="020B0502040204020203" pitchFamily="34" charset="0"/>
              </a:rPr>
              <a:t>considerato</a:t>
            </a:r>
            <a:r>
              <a:rPr lang="en-GB" b="0" i="0" dirty="0">
                <a:solidFill>
                  <a:srgbClr val="212121"/>
                </a:solidFill>
                <a:effectLst/>
                <a:latin typeface="Segoe UI" panose="020B0502040204020203" pitchFamily="34" charset="0"/>
              </a:rPr>
              <a:t> solo </a:t>
            </a:r>
            <a:r>
              <a:rPr lang="en-GB" b="0" i="0" dirty="0" err="1">
                <a:solidFill>
                  <a:srgbClr val="212121"/>
                </a:solidFill>
                <a:effectLst/>
                <a:latin typeface="Segoe UI" panose="020B0502040204020203" pitchFamily="34" charset="0"/>
              </a:rPr>
              <a:t>l'aspetto</a:t>
            </a:r>
            <a:r>
              <a:rPr lang="en-GB" b="0" i="0" dirty="0">
                <a:solidFill>
                  <a:srgbClr val="212121"/>
                </a:solidFill>
                <a:effectLst/>
                <a:latin typeface="Segoe UI" panose="020B0502040204020203" pitchFamily="34" charset="0"/>
              </a:rPr>
              <a:t> </a:t>
            </a:r>
            <a:r>
              <a:rPr lang="en-GB" b="0" i="0" dirty="0" err="1">
                <a:solidFill>
                  <a:srgbClr val="212121"/>
                </a:solidFill>
                <a:effectLst/>
                <a:latin typeface="Segoe UI" panose="020B0502040204020203" pitchFamily="34" charset="0"/>
              </a:rPr>
              <a:t>inerente</a:t>
            </a:r>
            <a:r>
              <a:rPr lang="en-GB" b="0" i="0" dirty="0">
                <a:solidFill>
                  <a:srgbClr val="212121"/>
                </a:solidFill>
                <a:effectLst/>
                <a:latin typeface="Segoe UI" panose="020B0502040204020203" pitchFamily="34" charset="0"/>
              </a:rPr>
              <a:t> a </a:t>
            </a:r>
            <a:r>
              <a:rPr lang="en-GB" b="0" i="0" dirty="0" err="1">
                <a:solidFill>
                  <a:srgbClr val="212121"/>
                </a:solidFill>
                <a:effectLst/>
                <a:latin typeface="Segoe UI" panose="020B0502040204020203" pitchFamily="34" charset="0"/>
              </a:rPr>
              <a:t>lavoro</a:t>
            </a:r>
            <a:r>
              <a:rPr lang="en-GB" b="0" i="0" dirty="0">
                <a:solidFill>
                  <a:srgbClr val="212121"/>
                </a:solidFill>
                <a:effectLst/>
                <a:latin typeface="Segoe UI" panose="020B0502040204020203" pitchFamily="34" charset="0"/>
              </a:rPr>
              <a:t>, ma </a:t>
            </a:r>
            <a:r>
              <a:rPr lang="en-GB" b="0" i="0" dirty="0" err="1">
                <a:solidFill>
                  <a:srgbClr val="212121"/>
                </a:solidFill>
                <a:effectLst/>
                <a:latin typeface="Segoe UI" panose="020B0502040204020203" pitchFamily="34" charset="0"/>
              </a:rPr>
              <a:t>anche</a:t>
            </a:r>
            <a:r>
              <a:rPr lang="en-GB" b="0" i="0" dirty="0">
                <a:solidFill>
                  <a:srgbClr val="212121"/>
                </a:solidFill>
                <a:effectLst/>
                <a:latin typeface="Segoe UI" panose="020B0502040204020203" pitchFamily="34" charset="0"/>
              </a:rPr>
              <a:t> lo </a:t>
            </a:r>
            <a:r>
              <a:rPr lang="en-GB" b="0" i="0" dirty="0" err="1">
                <a:solidFill>
                  <a:srgbClr val="212121"/>
                </a:solidFill>
                <a:effectLst/>
                <a:latin typeface="Segoe UI" panose="020B0502040204020203" pitchFamily="34" charset="0"/>
              </a:rPr>
              <a:t>sviluppo</a:t>
            </a:r>
            <a:r>
              <a:rPr lang="en-GB" b="0" i="0" dirty="0">
                <a:solidFill>
                  <a:srgbClr val="212121"/>
                </a:solidFill>
                <a:effectLst/>
                <a:latin typeface="Segoe UI" panose="020B0502040204020203" pitchFamily="34" charset="0"/>
              </a:rPr>
              <a:t> di </a:t>
            </a:r>
            <a:r>
              <a:rPr lang="en-GB" b="0" i="0" dirty="0" err="1">
                <a:solidFill>
                  <a:srgbClr val="212121"/>
                </a:solidFill>
                <a:effectLst/>
                <a:latin typeface="Segoe UI" panose="020B0502040204020203" pitchFamily="34" charset="0"/>
              </a:rPr>
              <a:t>aspetti</a:t>
            </a:r>
            <a:r>
              <a:rPr lang="en-GB" b="0" i="0" dirty="0">
                <a:solidFill>
                  <a:srgbClr val="212121"/>
                </a:solidFill>
                <a:effectLst/>
                <a:latin typeface="Segoe UI" panose="020B0502040204020203" pitchFamily="34" charset="0"/>
              </a:rPr>
              <a:t> </a:t>
            </a:r>
            <a:r>
              <a:rPr lang="en-GB" b="0" i="0" dirty="0" err="1">
                <a:solidFill>
                  <a:srgbClr val="212121"/>
                </a:solidFill>
                <a:effectLst/>
                <a:latin typeface="Segoe UI" panose="020B0502040204020203" pitchFamily="34" charset="0"/>
              </a:rPr>
              <a:t>che</a:t>
            </a:r>
            <a:r>
              <a:rPr lang="en-GB" b="0" i="0" dirty="0">
                <a:solidFill>
                  <a:srgbClr val="212121"/>
                </a:solidFill>
                <a:effectLst/>
                <a:latin typeface="Segoe UI" panose="020B0502040204020203" pitchFamily="34" charset="0"/>
              </a:rPr>
              <a:t> </a:t>
            </a:r>
            <a:r>
              <a:rPr lang="en-GB" b="0" i="0" dirty="0" err="1">
                <a:solidFill>
                  <a:srgbClr val="212121"/>
                </a:solidFill>
                <a:effectLst/>
                <a:latin typeface="Segoe UI" panose="020B0502040204020203" pitchFamily="34" charset="0"/>
              </a:rPr>
              <a:t>interessano</a:t>
            </a:r>
            <a:r>
              <a:rPr lang="en-GB" b="0" i="0" dirty="0">
                <a:solidFill>
                  <a:srgbClr val="212121"/>
                </a:solidFill>
                <a:effectLst/>
                <a:latin typeface="Segoe UI" panose="020B0502040204020203" pitchFamily="34" charset="0"/>
              </a:rPr>
              <a:t> </a:t>
            </a:r>
            <a:r>
              <a:rPr lang="en-GB" b="0" i="0" dirty="0" err="1">
                <a:solidFill>
                  <a:srgbClr val="212121"/>
                </a:solidFill>
                <a:effectLst/>
                <a:latin typeface="Segoe UI" panose="020B0502040204020203" pitchFamily="34" charset="0"/>
              </a:rPr>
              <a:t>degli</a:t>
            </a:r>
            <a:r>
              <a:rPr lang="en-GB" b="0" i="0" dirty="0">
                <a:solidFill>
                  <a:srgbClr val="212121"/>
                </a:solidFill>
                <a:effectLst/>
                <a:latin typeface="Segoe UI" panose="020B0502040204020203" pitchFamily="34" charset="0"/>
              </a:rPr>
              <a:t> </a:t>
            </a:r>
            <a:r>
              <a:rPr lang="en-GB" b="0" i="0" dirty="0" err="1">
                <a:solidFill>
                  <a:srgbClr val="212121"/>
                </a:solidFill>
                <a:effectLst/>
                <a:latin typeface="Segoe UI" panose="020B0502040204020203" pitchFamily="34" charset="0"/>
              </a:rPr>
              <a:t>aspetti</a:t>
            </a:r>
            <a:r>
              <a:rPr lang="en-GB" b="0" i="0" dirty="0">
                <a:solidFill>
                  <a:srgbClr val="212121"/>
                </a:solidFill>
                <a:effectLst/>
                <a:latin typeface="Segoe UI" panose="020B0502040204020203" pitchFamily="34" charset="0"/>
              </a:rPr>
              <a:t> di </a:t>
            </a:r>
            <a:r>
              <a:rPr lang="en-GB" b="0" i="0" dirty="0" err="1">
                <a:solidFill>
                  <a:srgbClr val="212121"/>
                </a:solidFill>
                <a:effectLst/>
                <a:latin typeface="Segoe UI" panose="020B0502040204020203" pitchFamily="34" charset="0"/>
              </a:rPr>
              <a:t>impatto</a:t>
            </a:r>
            <a:r>
              <a:rPr lang="en-GB" b="0" i="0" dirty="0">
                <a:solidFill>
                  <a:srgbClr val="212121"/>
                </a:solidFill>
                <a:effectLst/>
                <a:latin typeface="Segoe UI" panose="020B0502040204020203" pitchFamily="34" charset="0"/>
              </a:rPr>
              <a:t> con il </a:t>
            </a:r>
            <a:r>
              <a:rPr lang="en-GB" b="0" i="0" dirty="0" err="1">
                <a:solidFill>
                  <a:srgbClr val="212121"/>
                </a:solidFill>
                <a:effectLst/>
                <a:latin typeface="Segoe UI" panose="020B0502040204020203" pitchFamily="34" charset="0"/>
              </a:rPr>
              <a:t>lavoro</a:t>
            </a:r>
            <a:r>
              <a:rPr lang="en-GB" b="0" i="0" dirty="0">
                <a:solidFill>
                  <a:srgbClr val="212121"/>
                </a:solidFill>
                <a:effectLst/>
                <a:latin typeface="Segoe UI" panose="020B0502040204020203" pitchFamily="34" charset="0"/>
              </a:rPr>
              <a:t> di </a:t>
            </a:r>
            <a:r>
              <a:rPr lang="en-GB" b="0" i="0" dirty="0" err="1">
                <a:solidFill>
                  <a:srgbClr val="212121"/>
                </a:solidFill>
                <a:effectLst/>
                <a:latin typeface="Segoe UI" panose="020B0502040204020203" pitchFamily="34" charset="0"/>
              </a:rPr>
              <a:t>gruppo</a:t>
            </a:r>
            <a:r>
              <a:rPr lang="en-GB" b="0" i="0" dirty="0">
                <a:solidFill>
                  <a:srgbClr val="212121"/>
                </a:solidFill>
                <a:effectLst/>
                <a:latin typeface="Segoe UI" panose="020B0502040204020203" pitchFamily="34" charset="0"/>
              </a:rPr>
              <a:t>.</a:t>
            </a:r>
          </a:p>
          <a:p>
            <a:pPr marL="285750" indent="-285750">
              <a:buFont typeface="Arial" panose="020B0604020202020204" pitchFamily="34" charset="0"/>
              <a:buChar char="•"/>
            </a:pPr>
            <a:r>
              <a:rPr lang="en-GB" b="0" i="0" dirty="0" err="1">
                <a:solidFill>
                  <a:srgbClr val="212121"/>
                </a:solidFill>
                <a:effectLst/>
                <a:latin typeface="Segoe UI" panose="020B0502040204020203" pitchFamily="34" charset="0"/>
              </a:rPr>
              <a:t>Tutte</a:t>
            </a:r>
            <a:r>
              <a:rPr lang="en-GB" b="0" i="0" dirty="0">
                <a:solidFill>
                  <a:srgbClr val="212121"/>
                </a:solidFill>
                <a:effectLst/>
                <a:latin typeface="Segoe UI" panose="020B0502040204020203" pitchFamily="34" charset="0"/>
              </a:rPr>
              <a:t> le </a:t>
            </a:r>
            <a:r>
              <a:rPr lang="en-GB" b="0" i="0" dirty="0" err="1">
                <a:solidFill>
                  <a:srgbClr val="212121"/>
                </a:solidFill>
                <a:effectLst/>
                <a:latin typeface="Segoe UI" panose="020B0502040204020203" pitchFamily="34" charset="0"/>
              </a:rPr>
              <a:t>tematiche</a:t>
            </a:r>
            <a:r>
              <a:rPr lang="en-GB" b="0" i="0" dirty="0">
                <a:solidFill>
                  <a:srgbClr val="212121"/>
                </a:solidFill>
                <a:effectLst/>
                <a:latin typeface="Segoe UI" panose="020B0502040204020203" pitchFamily="34" charset="0"/>
              </a:rPr>
              <a:t> </a:t>
            </a:r>
            <a:r>
              <a:rPr lang="en-GB" b="0" i="0" dirty="0" err="1">
                <a:solidFill>
                  <a:srgbClr val="212121"/>
                </a:solidFill>
                <a:effectLst/>
                <a:latin typeface="Segoe UI" panose="020B0502040204020203" pitchFamily="34" charset="0"/>
              </a:rPr>
              <a:t>affrontate</a:t>
            </a:r>
            <a:r>
              <a:rPr lang="en-GB" b="0" i="0" dirty="0">
                <a:solidFill>
                  <a:srgbClr val="212121"/>
                </a:solidFill>
                <a:effectLst/>
                <a:latin typeface="Segoe UI" panose="020B0502040204020203" pitchFamily="34" charset="0"/>
              </a:rPr>
              <a:t> </a:t>
            </a:r>
            <a:r>
              <a:rPr lang="en-GB" b="0" i="0" dirty="0" err="1">
                <a:solidFill>
                  <a:srgbClr val="212121"/>
                </a:solidFill>
                <a:effectLst/>
                <a:latin typeface="Segoe UI" panose="020B0502040204020203" pitchFamily="34" charset="0"/>
              </a:rPr>
              <a:t>sono</a:t>
            </a:r>
            <a:r>
              <a:rPr lang="en-GB" b="0" i="0" dirty="0">
                <a:solidFill>
                  <a:srgbClr val="212121"/>
                </a:solidFill>
                <a:effectLst/>
                <a:latin typeface="Segoe UI" panose="020B0502040204020203" pitchFamily="34" charset="0"/>
              </a:rPr>
              <a:t> di </a:t>
            </a:r>
            <a:r>
              <a:rPr lang="en-GB" b="0" i="0" dirty="0" err="1">
                <a:solidFill>
                  <a:srgbClr val="212121"/>
                </a:solidFill>
                <a:effectLst/>
                <a:latin typeface="Segoe UI" panose="020B0502040204020203" pitchFamily="34" charset="0"/>
              </a:rPr>
              <a:t>grande</a:t>
            </a:r>
            <a:r>
              <a:rPr lang="en-GB" b="0" i="0" dirty="0">
                <a:solidFill>
                  <a:srgbClr val="212121"/>
                </a:solidFill>
                <a:effectLst/>
                <a:latin typeface="Segoe UI" panose="020B0502040204020203" pitchFamily="34" charset="0"/>
              </a:rPr>
              <a:t> interesse.</a:t>
            </a:r>
          </a:p>
          <a:p>
            <a:pPr marL="285750" indent="-285750">
              <a:buFont typeface="Arial" panose="020B0604020202020204" pitchFamily="34" charset="0"/>
              <a:buChar char="•"/>
            </a:pPr>
            <a:r>
              <a:rPr lang="en-GB" b="0" i="0" dirty="0" err="1">
                <a:solidFill>
                  <a:srgbClr val="212121"/>
                </a:solidFill>
                <a:effectLst/>
                <a:latin typeface="Segoe UI" panose="020B0502040204020203" pitchFamily="34" charset="0"/>
              </a:rPr>
              <a:t>Potenziarei</a:t>
            </a:r>
            <a:r>
              <a:rPr lang="en-GB" b="0" i="0" dirty="0">
                <a:solidFill>
                  <a:srgbClr val="212121"/>
                </a:solidFill>
                <a:effectLst/>
                <a:latin typeface="Segoe UI" panose="020B0502040204020203" pitchFamily="34" charset="0"/>
              </a:rPr>
              <a:t> il </a:t>
            </a:r>
            <a:r>
              <a:rPr lang="en-GB" b="0" i="0" dirty="0" err="1">
                <a:solidFill>
                  <a:srgbClr val="212121"/>
                </a:solidFill>
                <a:effectLst/>
                <a:latin typeface="Segoe UI" panose="020B0502040204020203" pitchFamily="34" charset="0"/>
              </a:rPr>
              <a:t>lato</a:t>
            </a:r>
            <a:r>
              <a:rPr lang="en-GB" b="0" i="0" dirty="0">
                <a:solidFill>
                  <a:srgbClr val="212121"/>
                </a:solidFill>
                <a:effectLst/>
                <a:latin typeface="Segoe UI" panose="020B0502040204020203" pitchFamily="34" charset="0"/>
              </a:rPr>
              <a:t> </a:t>
            </a:r>
            <a:r>
              <a:rPr lang="en-GB" b="0" i="0" dirty="0" err="1">
                <a:solidFill>
                  <a:srgbClr val="212121"/>
                </a:solidFill>
                <a:effectLst/>
                <a:latin typeface="Segoe UI" panose="020B0502040204020203" pitchFamily="34" charset="0"/>
              </a:rPr>
              <a:t>etico</a:t>
            </a:r>
            <a:r>
              <a:rPr lang="en-GB" b="0" i="0" dirty="0">
                <a:solidFill>
                  <a:srgbClr val="212121"/>
                </a:solidFill>
                <a:effectLst/>
                <a:latin typeface="Segoe UI" panose="020B0502040204020203" pitchFamily="34" charset="0"/>
              </a:rPr>
              <a:t> del </a:t>
            </a:r>
            <a:r>
              <a:rPr lang="en-GB" b="0" i="0" dirty="0" err="1">
                <a:solidFill>
                  <a:srgbClr val="212121"/>
                </a:solidFill>
                <a:effectLst/>
                <a:latin typeface="Segoe UI" panose="020B0502040204020203" pitchFamily="34" charset="0"/>
              </a:rPr>
              <a:t>lavoro</a:t>
            </a:r>
            <a:r>
              <a:rPr lang="en-GB" b="0" i="0" dirty="0">
                <a:solidFill>
                  <a:srgbClr val="212121"/>
                </a:solidFill>
                <a:effectLst/>
                <a:latin typeface="Segoe UI" panose="020B0502040204020203" pitchFamily="34" charset="0"/>
              </a:rPr>
              <a:t> di </a:t>
            </a:r>
            <a:r>
              <a:rPr lang="en-GB" b="0" i="0" dirty="0" err="1">
                <a:solidFill>
                  <a:srgbClr val="212121"/>
                </a:solidFill>
                <a:effectLst/>
                <a:latin typeface="Segoe UI" panose="020B0502040204020203" pitchFamily="34" charset="0"/>
              </a:rPr>
              <a:t>ricerca</a:t>
            </a:r>
            <a:r>
              <a:rPr lang="en-GB" b="0" i="0" dirty="0">
                <a:solidFill>
                  <a:srgbClr val="212121"/>
                </a:solidFill>
                <a:effectLst/>
                <a:latin typeface="Segoe UI" panose="020B0502040204020203" pitchFamily="34" charset="0"/>
              </a:rPr>
              <a:t> e </a:t>
            </a:r>
            <a:r>
              <a:rPr lang="en-GB" b="0" i="0" dirty="0" err="1">
                <a:solidFill>
                  <a:srgbClr val="212121"/>
                </a:solidFill>
                <a:effectLst/>
                <a:latin typeface="Segoe UI" panose="020B0502040204020203" pitchFamily="34" charset="0"/>
              </a:rPr>
              <a:t>soprattutto</a:t>
            </a:r>
            <a:r>
              <a:rPr lang="en-GB" b="0" i="0" dirty="0">
                <a:solidFill>
                  <a:srgbClr val="212121"/>
                </a:solidFill>
                <a:effectLst/>
                <a:latin typeface="Segoe UI" panose="020B0502040204020203" pitchFamily="34" charset="0"/>
              </a:rPr>
              <a:t> come fare </a:t>
            </a:r>
            <a:r>
              <a:rPr lang="en-GB" b="0" i="0" dirty="0" err="1">
                <a:solidFill>
                  <a:srgbClr val="212121"/>
                </a:solidFill>
                <a:effectLst/>
                <a:latin typeface="Segoe UI" panose="020B0502040204020203" pitchFamily="34" charset="0"/>
              </a:rPr>
              <a:t>ricerca</a:t>
            </a:r>
            <a:r>
              <a:rPr lang="en-GB" b="0" i="0" dirty="0">
                <a:solidFill>
                  <a:srgbClr val="212121"/>
                </a:solidFill>
                <a:effectLst/>
                <a:latin typeface="Segoe UI" panose="020B0502040204020203" pitchFamily="34" charset="0"/>
              </a:rPr>
              <a:t>. </a:t>
            </a:r>
            <a:r>
              <a:rPr lang="en-GB" b="0" i="0" dirty="0" err="1">
                <a:solidFill>
                  <a:srgbClr val="212121"/>
                </a:solidFill>
                <a:effectLst/>
                <a:latin typeface="Segoe UI" panose="020B0502040204020203" pitchFamily="34" charset="0"/>
              </a:rPr>
              <a:t>Molto</a:t>
            </a:r>
            <a:r>
              <a:rPr lang="en-GB" b="0" i="0" dirty="0">
                <a:solidFill>
                  <a:srgbClr val="212121"/>
                </a:solidFill>
                <a:effectLst/>
                <a:latin typeface="Segoe UI" panose="020B0502040204020203" pitchFamily="34" charset="0"/>
              </a:rPr>
              <a:t> </a:t>
            </a:r>
            <a:r>
              <a:rPr lang="en-GB" b="0" i="0" dirty="0" err="1">
                <a:solidFill>
                  <a:srgbClr val="212121"/>
                </a:solidFill>
                <a:effectLst/>
                <a:latin typeface="Segoe UI" panose="020B0502040204020203" pitchFamily="34" charset="0"/>
              </a:rPr>
              <a:t>spesso</a:t>
            </a:r>
            <a:r>
              <a:rPr lang="en-GB" b="0" i="0" dirty="0">
                <a:solidFill>
                  <a:srgbClr val="212121"/>
                </a:solidFill>
                <a:effectLst/>
                <a:latin typeface="Segoe UI" panose="020B0502040204020203" pitchFamily="34" charset="0"/>
              </a:rPr>
              <a:t> </a:t>
            </a:r>
            <a:r>
              <a:rPr lang="en-GB" b="0" i="0" dirty="0" err="1">
                <a:solidFill>
                  <a:srgbClr val="212121"/>
                </a:solidFill>
                <a:effectLst/>
                <a:latin typeface="Segoe UI" panose="020B0502040204020203" pitchFamily="34" charset="0"/>
              </a:rPr>
              <a:t>gli</a:t>
            </a:r>
            <a:r>
              <a:rPr lang="en-GB" b="0" i="0" dirty="0">
                <a:solidFill>
                  <a:srgbClr val="212121"/>
                </a:solidFill>
                <a:effectLst/>
                <a:latin typeface="Segoe UI" panose="020B0502040204020203" pitchFamily="34" charset="0"/>
              </a:rPr>
              <a:t> </a:t>
            </a:r>
            <a:r>
              <a:rPr lang="en-GB" b="0" i="0" dirty="0" err="1">
                <a:solidFill>
                  <a:srgbClr val="212121"/>
                </a:solidFill>
                <a:effectLst/>
                <a:latin typeface="Segoe UI" panose="020B0502040204020203" pitchFamily="34" charset="0"/>
              </a:rPr>
              <a:t>studenti</a:t>
            </a:r>
            <a:r>
              <a:rPr lang="en-GB" b="0" i="0" dirty="0">
                <a:solidFill>
                  <a:srgbClr val="212121"/>
                </a:solidFill>
                <a:effectLst/>
                <a:latin typeface="Segoe UI" panose="020B0502040204020203" pitchFamily="34" charset="0"/>
              </a:rPr>
              <a:t> </a:t>
            </a:r>
            <a:r>
              <a:rPr lang="en-GB" b="0" i="0" dirty="0" err="1">
                <a:solidFill>
                  <a:srgbClr val="212121"/>
                </a:solidFill>
                <a:effectLst/>
                <a:latin typeface="Segoe UI" panose="020B0502040204020203" pitchFamily="34" charset="0"/>
              </a:rPr>
              <a:t>si</a:t>
            </a:r>
            <a:r>
              <a:rPr lang="en-GB" b="0" i="0" dirty="0">
                <a:solidFill>
                  <a:srgbClr val="212121"/>
                </a:solidFill>
                <a:effectLst/>
                <a:latin typeface="Segoe UI" panose="020B0502040204020203" pitchFamily="34" charset="0"/>
              </a:rPr>
              <a:t> </a:t>
            </a:r>
            <a:r>
              <a:rPr lang="en-GB" b="0" i="0" dirty="0" err="1">
                <a:solidFill>
                  <a:srgbClr val="212121"/>
                </a:solidFill>
                <a:effectLst/>
                <a:latin typeface="Segoe UI" panose="020B0502040204020203" pitchFamily="34" charset="0"/>
              </a:rPr>
              <a:t>sentono</a:t>
            </a:r>
            <a:r>
              <a:rPr lang="en-GB" b="0" i="0" dirty="0">
                <a:solidFill>
                  <a:srgbClr val="212121"/>
                </a:solidFill>
                <a:effectLst/>
                <a:latin typeface="Segoe UI" panose="020B0502040204020203" pitchFamily="34" charset="0"/>
              </a:rPr>
              <a:t> </a:t>
            </a:r>
            <a:r>
              <a:rPr lang="en-GB" b="0" i="0" dirty="0" err="1">
                <a:solidFill>
                  <a:srgbClr val="212121"/>
                </a:solidFill>
                <a:effectLst/>
                <a:latin typeface="Segoe UI" panose="020B0502040204020203" pitchFamily="34" charset="0"/>
              </a:rPr>
              <a:t>smarriti</a:t>
            </a:r>
            <a:r>
              <a:rPr lang="en-GB" b="0" i="0" dirty="0">
                <a:solidFill>
                  <a:srgbClr val="212121"/>
                </a:solidFill>
                <a:effectLst/>
                <a:latin typeface="Segoe UI" panose="020B0502040204020203" pitchFamily="34" charset="0"/>
              </a:rPr>
              <a:t> </a:t>
            </a:r>
            <a:r>
              <a:rPr lang="en-GB" b="0" i="0" dirty="0" err="1">
                <a:solidFill>
                  <a:srgbClr val="212121"/>
                </a:solidFill>
                <a:effectLst/>
                <a:latin typeface="Segoe UI" panose="020B0502040204020203" pitchFamily="34" charset="0"/>
              </a:rPr>
              <a:t>quando</a:t>
            </a:r>
            <a:r>
              <a:rPr lang="en-GB" b="0" i="0" dirty="0">
                <a:solidFill>
                  <a:srgbClr val="212121"/>
                </a:solidFill>
                <a:effectLst/>
                <a:latin typeface="Segoe UI" panose="020B0502040204020203" pitchFamily="34" charset="0"/>
              </a:rPr>
              <a:t> </a:t>
            </a:r>
            <a:r>
              <a:rPr lang="en-GB" b="0" i="0" dirty="0" err="1">
                <a:solidFill>
                  <a:srgbClr val="212121"/>
                </a:solidFill>
                <a:effectLst/>
                <a:latin typeface="Segoe UI" panose="020B0502040204020203" pitchFamily="34" charset="0"/>
              </a:rPr>
              <a:t>iniziano</a:t>
            </a:r>
            <a:r>
              <a:rPr lang="en-GB" b="0" i="0" dirty="0">
                <a:solidFill>
                  <a:srgbClr val="212121"/>
                </a:solidFill>
                <a:effectLst/>
                <a:latin typeface="Segoe UI" panose="020B0502040204020203" pitchFamily="34" charset="0"/>
              </a:rPr>
              <a:t> un </a:t>
            </a:r>
            <a:r>
              <a:rPr lang="en-GB" b="0" i="0" dirty="0" err="1">
                <a:solidFill>
                  <a:srgbClr val="212121"/>
                </a:solidFill>
                <a:effectLst/>
                <a:latin typeface="Segoe UI" panose="020B0502040204020203" pitchFamily="34" charset="0"/>
              </a:rPr>
              <a:t>percorso</a:t>
            </a:r>
            <a:r>
              <a:rPr lang="en-GB" b="0" i="0" dirty="0">
                <a:solidFill>
                  <a:srgbClr val="212121"/>
                </a:solidFill>
                <a:effectLst/>
                <a:latin typeface="Segoe UI" panose="020B0502040204020203" pitchFamily="34" charset="0"/>
              </a:rPr>
              <a:t> di </a:t>
            </a:r>
            <a:r>
              <a:rPr lang="en-GB" b="0" i="0" dirty="0" err="1">
                <a:solidFill>
                  <a:srgbClr val="212121"/>
                </a:solidFill>
                <a:effectLst/>
                <a:latin typeface="Segoe UI" panose="020B0502040204020203" pitchFamily="34" charset="0"/>
              </a:rPr>
              <a:t>ricerca</a:t>
            </a:r>
            <a:endParaRPr lang="en-GB" dirty="0">
              <a:solidFill>
                <a:srgbClr val="212121"/>
              </a:solidFill>
              <a:latin typeface="Segoe UI" panose="020B0502040204020203" pitchFamily="34" charset="0"/>
            </a:endParaRPr>
          </a:p>
          <a:p>
            <a:pPr marL="285750" indent="-285750">
              <a:buFont typeface="Arial" panose="020B0604020202020204" pitchFamily="34" charset="0"/>
              <a:buChar char="•"/>
            </a:pPr>
            <a:r>
              <a:rPr lang="en-GB" b="0" i="0" dirty="0" err="1">
                <a:solidFill>
                  <a:srgbClr val="212121"/>
                </a:solidFill>
                <a:effectLst/>
                <a:latin typeface="Segoe UI" panose="020B0502040204020203" pitchFamily="34" charset="0"/>
              </a:rPr>
              <a:t>Sono</a:t>
            </a:r>
            <a:r>
              <a:rPr lang="en-GB" b="0" i="0" dirty="0">
                <a:solidFill>
                  <a:srgbClr val="212121"/>
                </a:solidFill>
                <a:effectLst/>
                <a:latin typeface="Segoe UI" panose="020B0502040204020203" pitchFamily="34" charset="0"/>
              </a:rPr>
              <a:t> </a:t>
            </a:r>
            <a:r>
              <a:rPr lang="en-GB" b="0" i="0" dirty="0" err="1">
                <a:solidFill>
                  <a:srgbClr val="212121"/>
                </a:solidFill>
                <a:effectLst/>
                <a:latin typeface="Segoe UI" panose="020B0502040204020203" pitchFamily="34" charset="0"/>
              </a:rPr>
              <a:t>interessata</a:t>
            </a:r>
            <a:r>
              <a:rPr lang="en-GB" b="0" i="0" dirty="0">
                <a:solidFill>
                  <a:srgbClr val="212121"/>
                </a:solidFill>
                <a:effectLst/>
                <a:latin typeface="Segoe UI" panose="020B0502040204020203" pitchFamily="34" charset="0"/>
              </a:rPr>
              <a:t> a </a:t>
            </a:r>
            <a:r>
              <a:rPr lang="en-GB" b="0" i="0" dirty="0" err="1">
                <a:solidFill>
                  <a:srgbClr val="212121"/>
                </a:solidFill>
                <a:effectLst/>
                <a:latin typeface="Segoe UI" panose="020B0502040204020203" pitchFamily="34" charset="0"/>
              </a:rPr>
              <a:t>tutto</a:t>
            </a:r>
            <a:r>
              <a:rPr lang="en-GB" b="0" i="0" dirty="0">
                <a:solidFill>
                  <a:srgbClr val="212121"/>
                </a:solidFill>
                <a:effectLst/>
                <a:latin typeface="Segoe UI" panose="020B0502040204020203" pitchFamily="34" charset="0"/>
              </a:rPr>
              <a:t> </a:t>
            </a:r>
            <a:r>
              <a:rPr lang="en-GB" b="0" i="0" dirty="0" err="1">
                <a:solidFill>
                  <a:srgbClr val="212121"/>
                </a:solidFill>
                <a:effectLst/>
                <a:latin typeface="Segoe UI" panose="020B0502040204020203" pitchFamily="34" charset="0"/>
              </a:rPr>
              <a:t>ciò</a:t>
            </a:r>
            <a:r>
              <a:rPr lang="en-GB" b="0" i="0" dirty="0">
                <a:solidFill>
                  <a:srgbClr val="212121"/>
                </a:solidFill>
                <a:effectLst/>
                <a:latin typeface="Segoe UI" panose="020B0502040204020203" pitchFamily="34" charset="0"/>
              </a:rPr>
              <a:t> </a:t>
            </a:r>
            <a:r>
              <a:rPr lang="en-GB" b="0" i="0" dirty="0" err="1">
                <a:solidFill>
                  <a:srgbClr val="212121"/>
                </a:solidFill>
                <a:effectLst/>
                <a:latin typeface="Segoe UI" panose="020B0502040204020203" pitchFamily="34" charset="0"/>
              </a:rPr>
              <a:t>che</a:t>
            </a:r>
            <a:r>
              <a:rPr lang="en-GB" b="0" i="0" dirty="0">
                <a:solidFill>
                  <a:srgbClr val="212121"/>
                </a:solidFill>
                <a:effectLst/>
                <a:latin typeface="Segoe UI" panose="020B0502040204020203" pitchFamily="34" charset="0"/>
              </a:rPr>
              <a:t> </a:t>
            </a:r>
            <a:r>
              <a:rPr lang="en-GB" b="0" i="0" dirty="0" err="1">
                <a:solidFill>
                  <a:srgbClr val="212121"/>
                </a:solidFill>
                <a:effectLst/>
                <a:latin typeface="Segoe UI" panose="020B0502040204020203" pitchFamily="34" charset="0"/>
              </a:rPr>
              <a:t>possa</a:t>
            </a:r>
            <a:r>
              <a:rPr lang="en-GB" b="0" i="0" dirty="0">
                <a:solidFill>
                  <a:srgbClr val="212121"/>
                </a:solidFill>
                <a:effectLst/>
                <a:latin typeface="Segoe UI" panose="020B0502040204020203" pitchFamily="34" charset="0"/>
              </a:rPr>
              <a:t> </a:t>
            </a:r>
            <a:r>
              <a:rPr lang="en-GB" b="0" i="0" dirty="0" err="1">
                <a:solidFill>
                  <a:srgbClr val="212121"/>
                </a:solidFill>
                <a:effectLst/>
                <a:latin typeface="Segoe UI" panose="020B0502040204020203" pitchFamily="34" charset="0"/>
              </a:rPr>
              <a:t>arricchire</a:t>
            </a:r>
            <a:r>
              <a:rPr lang="en-GB" b="0" i="0" dirty="0">
                <a:solidFill>
                  <a:srgbClr val="212121"/>
                </a:solidFill>
                <a:effectLst/>
                <a:latin typeface="Segoe UI" panose="020B0502040204020203" pitchFamily="34" charset="0"/>
              </a:rPr>
              <a:t> la </a:t>
            </a:r>
            <a:r>
              <a:rPr lang="en-GB" b="0" i="0" dirty="0" err="1">
                <a:solidFill>
                  <a:srgbClr val="212121"/>
                </a:solidFill>
                <a:effectLst/>
                <a:latin typeface="Segoe UI" panose="020B0502040204020203" pitchFamily="34" charset="0"/>
              </a:rPr>
              <a:t>mia</a:t>
            </a:r>
            <a:r>
              <a:rPr lang="en-GB" b="0" i="0" dirty="0">
                <a:solidFill>
                  <a:srgbClr val="212121"/>
                </a:solidFill>
                <a:effectLst/>
                <a:latin typeface="Segoe UI" panose="020B0502040204020203" pitchFamily="34" charset="0"/>
              </a:rPr>
              <a:t> </a:t>
            </a:r>
            <a:r>
              <a:rPr lang="en-GB" b="0" i="0" dirty="0" err="1">
                <a:solidFill>
                  <a:srgbClr val="212121"/>
                </a:solidFill>
                <a:effectLst/>
                <a:latin typeface="Segoe UI" panose="020B0502040204020203" pitchFamily="34" charset="0"/>
              </a:rPr>
              <a:t>esperienza</a:t>
            </a:r>
            <a:r>
              <a:rPr lang="en-GB" b="0" i="0" dirty="0">
                <a:solidFill>
                  <a:srgbClr val="212121"/>
                </a:solidFill>
                <a:effectLst/>
                <a:latin typeface="Segoe UI" panose="020B0502040204020203" pitchFamily="34" charset="0"/>
              </a:rPr>
              <a:t> e la </a:t>
            </a:r>
            <a:r>
              <a:rPr lang="en-GB" b="0" i="0" dirty="0" err="1">
                <a:solidFill>
                  <a:srgbClr val="212121"/>
                </a:solidFill>
                <a:effectLst/>
                <a:latin typeface="Segoe UI" panose="020B0502040204020203" pitchFamily="34" charset="0"/>
              </a:rPr>
              <a:t>mia</a:t>
            </a:r>
            <a:r>
              <a:rPr lang="en-GB" b="0" i="0" dirty="0">
                <a:solidFill>
                  <a:srgbClr val="212121"/>
                </a:solidFill>
                <a:effectLst/>
                <a:latin typeface="Segoe UI" panose="020B0502040204020203" pitchFamily="34" charset="0"/>
              </a:rPr>
              <a:t> vita </a:t>
            </a:r>
            <a:r>
              <a:rPr lang="en-GB" b="0" i="0" dirty="0" err="1">
                <a:solidFill>
                  <a:srgbClr val="212121"/>
                </a:solidFill>
                <a:effectLst/>
                <a:latin typeface="Segoe UI" panose="020B0502040204020203" pitchFamily="34" charset="0"/>
              </a:rPr>
              <a:t>professionale</a:t>
            </a:r>
            <a:r>
              <a:rPr lang="en-GB" b="0" i="0" dirty="0">
                <a:solidFill>
                  <a:srgbClr val="212121"/>
                </a:solidFill>
                <a:effectLst/>
                <a:latin typeface="Segoe UI" panose="020B0502040204020203" pitchFamily="34" charset="0"/>
              </a:rPr>
              <a:t> ma </a:t>
            </a:r>
            <a:r>
              <a:rPr lang="en-GB" b="0" i="0" dirty="0" err="1">
                <a:solidFill>
                  <a:srgbClr val="212121"/>
                </a:solidFill>
                <a:effectLst/>
                <a:latin typeface="Segoe UI" panose="020B0502040204020203" pitchFamily="34" charset="0"/>
              </a:rPr>
              <a:t>pensando</a:t>
            </a:r>
            <a:r>
              <a:rPr lang="en-GB" b="0" i="0" dirty="0">
                <a:solidFill>
                  <a:srgbClr val="212121"/>
                </a:solidFill>
                <a:effectLst/>
                <a:latin typeface="Segoe UI" panose="020B0502040204020203" pitchFamily="34" charset="0"/>
              </a:rPr>
              <a:t>, </a:t>
            </a:r>
            <a:r>
              <a:rPr lang="en-GB" b="0" i="0" dirty="0" err="1">
                <a:solidFill>
                  <a:srgbClr val="212121"/>
                </a:solidFill>
                <a:effectLst/>
                <a:latin typeface="Segoe UI" panose="020B0502040204020203" pitchFamily="34" charset="0"/>
              </a:rPr>
              <a:t>realisticamente</a:t>
            </a:r>
            <a:r>
              <a:rPr lang="en-GB" b="0" i="0" dirty="0">
                <a:solidFill>
                  <a:srgbClr val="212121"/>
                </a:solidFill>
                <a:effectLst/>
                <a:latin typeface="Segoe UI" panose="020B0502040204020203" pitchFamily="34" charset="0"/>
              </a:rPr>
              <a:t>, al tempo a </a:t>
            </a:r>
            <a:r>
              <a:rPr lang="en-GB" b="0" i="0" dirty="0" err="1">
                <a:solidFill>
                  <a:srgbClr val="212121"/>
                </a:solidFill>
                <a:effectLst/>
                <a:latin typeface="Segoe UI" panose="020B0502040204020203" pitchFamily="34" charset="0"/>
              </a:rPr>
              <a:t>disposizione</a:t>
            </a:r>
            <a:r>
              <a:rPr lang="en-GB" b="0" i="0" dirty="0">
                <a:solidFill>
                  <a:srgbClr val="212121"/>
                </a:solidFill>
                <a:effectLst/>
                <a:latin typeface="Segoe UI" panose="020B0502040204020203" pitchFamily="34" charset="0"/>
              </a:rPr>
              <a:t> ho </a:t>
            </a:r>
            <a:r>
              <a:rPr lang="en-GB" b="0" i="0" dirty="0" err="1">
                <a:solidFill>
                  <a:srgbClr val="212121"/>
                </a:solidFill>
                <a:effectLst/>
                <a:latin typeface="Segoe UI" panose="020B0502040204020203" pitchFamily="34" charset="0"/>
              </a:rPr>
              <a:t>selezionato</a:t>
            </a:r>
            <a:r>
              <a:rPr lang="en-GB" b="0" i="0" dirty="0">
                <a:solidFill>
                  <a:srgbClr val="212121"/>
                </a:solidFill>
                <a:effectLst/>
                <a:latin typeface="Segoe UI" panose="020B0502040204020203" pitchFamily="34" charset="0"/>
              </a:rPr>
              <a:t> </a:t>
            </a:r>
            <a:r>
              <a:rPr lang="en-GB" b="0" i="0" dirty="0" err="1">
                <a:solidFill>
                  <a:srgbClr val="212121"/>
                </a:solidFill>
                <a:effectLst/>
                <a:latin typeface="Segoe UI" panose="020B0502040204020203" pitchFamily="34" charset="0"/>
              </a:rPr>
              <a:t>gli</a:t>
            </a:r>
            <a:r>
              <a:rPr lang="en-GB" b="0" i="0" dirty="0">
                <a:solidFill>
                  <a:srgbClr val="212121"/>
                </a:solidFill>
                <a:effectLst/>
                <a:latin typeface="Segoe UI" panose="020B0502040204020203" pitchFamily="34" charset="0"/>
              </a:rPr>
              <a:t> </a:t>
            </a:r>
            <a:r>
              <a:rPr lang="en-GB" b="0" i="0" dirty="0" err="1">
                <a:solidFill>
                  <a:srgbClr val="212121"/>
                </a:solidFill>
                <a:effectLst/>
                <a:latin typeface="Segoe UI" panose="020B0502040204020203" pitchFamily="34" charset="0"/>
              </a:rPr>
              <a:t>argomenti</a:t>
            </a:r>
            <a:r>
              <a:rPr lang="en-GB" b="0" i="0" dirty="0">
                <a:solidFill>
                  <a:srgbClr val="212121"/>
                </a:solidFill>
                <a:effectLst/>
                <a:latin typeface="Segoe UI" panose="020B0502040204020203" pitchFamily="34" charset="0"/>
              </a:rPr>
              <a:t> </a:t>
            </a:r>
            <a:r>
              <a:rPr lang="en-GB" b="0" i="0" dirty="0" err="1">
                <a:solidFill>
                  <a:srgbClr val="212121"/>
                </a:solidFill>
                <a:effectLst/>
                <a:latin typeface="Segoe UI" panose="020B0502040204020203" pitchFamily="34" charset="0"/>
              </a:rPr>
              <a:t>relativamente</a:t>
            </a:r>
            <a:r>
              <a:rPr lang="en-GB" b="0" i="0" dirty="0">
                <a:solidFill>
                  <a:srgbClr val="212121"/>
                </a:solidFill>
                <a:effectLst/>
                <a:latin typeface="Segoe UI" panose="020B0502040204020203" pitchFamily="34" charset="0"/>
              </a:rPr>
              <a:t> ai </a:t>
            </a:r>
            <a:r>
              <a:rPr lang="en-GB" b="0" i="0" dirty="0" err="1">
                <a:solidFill>
                  <a:srgbClr val="212121"/>
                </a:solidFill>
                <a:effectLst/>
                <a:latin typeface="Segoe UI" panose="020B0502040204020203" pitchFamily="34" charset="0"/>
              </a:rPr>
              <a:t>quali</a:t>
            </a:r>
            <a:r>
              <a:rPr lang="en-GB" b="0" i="0" dirty="0">
                <a:solidFill>
                  <a:srgbClr val="212121"/>
                </a:solidFill>
                <a:effectLst/>
                <a:latin typeface="Segoe UI" panose="020B0502040204020203" pitchFamily="34" charset="0"/>
              </a:rPr>
              <a:t> ho </a:t>
            </a:r>
            <a:r>
              <a:rPr lang="en-GB" b="0" i="0" dirty="0" err="1">
                <a:solidFill>
                  <a:srgbClr val="212121"/>
                </a:solidFill>
                <a:effectLst/>
                <a:latin typeface="Segoe UI" panose="020B0502040204020203" pitchFamily="34" charset="0"/>
              </a:rPr>
              <a:t>molta</a:t>
            </a:r>
            <a:r>
              <a:rPr lang="en-GB" b="0" i="0" dirty="0">
                <a:solidFill>
                  <a:srgbClr val="212121"/>
                </a:solidFill>
                <a:effectLst/>
                <a:latin typeface="Segoe UI" panose="020B0502040204020203" pitchFamily="34" charset="0"/>
              </a:rPr>
              <a:t> </a:t>
            </a:r>
            <a:r>
              <a:rPr lang="en-GB" b="0" i="0" dirty="0" err="1">
                <a:solidFill>
                  <a:srgbClr val="212121"/>
                </a:solidFill>
                <a:effectLst/>
                <a:latin typeface="Segoe UI" panose="020B0502040204020203" pitchFamily="34" charset="0"/>
              </a:rPr>
              <a:t>più</a:t>
            </a:r>
            <a:r>
              <a:rPr lang="en-GB" b="0" i="0" dirty="0">
                <a:solidFill>
                  <a:srgbClr val="212121"/>
                </a:solidFill>
                <a:effectLst/>
                <a:latin typeface="Segoe UI" panose="020B0502040204020203" pitchFamily="34" charset="0"/>
              </a:rPr>
              <a:t> </a:t>
            </a:r>
            <a:r>
              <a:rPr lang="en-GB" b="0" i="0" dirty="0" err="1">
                <a:solidFill>
                  <a:srgbClr val="212121"/>
                </a:solidFill>
                <a:effectLst/>
                <a:latin typeface="Segoe UI" panose="020B0502040204020203" pitchFamily="34" charset="0"/>
              </a:rPr>
              <a:t>curiosità</a:t>
            </a:r>
            <a:r>
              <a:rPr lang="en-GB" b="0" i="0" dirty="0">
                <a:solidFill>
                  <a:srgbClr val="212121"/>
                </a:solidFill>
                <a:effectLst/>
                <a:latin typeface="Segoe UI" panose="020B0502040204020203" pitchFamily="34" charset="0"/>
              </a:rPr>
              <a:t>.</a:t>
            </a:r>
          </a:p>
          <a:p>
            <a:pPr marL="285750" indent="-285750">
              <a:buFont typeface="Arial" panose="020B0604020202020204" pitchFamily="34" charset="0"/>
              <a:buChar char="•"/>
            </a:pPr>
            <a:r>
              <a:rPr lang="en-GB" b="0" i="0" dirty="0" err="1">
                <a:solidFill>
                  <a:srgbClr val="212121"/>
                </a:solidFill>
                <a:effectLst/>
                <a:latin typeface="Segoe UI" panose="020B0502040204020203" pitchFamily="34" charset="0"/>
              </a:rPr>
              <a:t>Pur</a:t>
            </a:r>
            <a:r>
              <a:rPr lang="en-GB" b="0" i="0" dirty="0">
                <a:solidFill>
                  <a:srgbClr val="212121"/>
                </a:solidFill>
                <a:effectLst/>
                <a:latin typeface="Segoe UI" panose="020B0502040204020203" pitchFamily="34" charset="0"/>
              </a:rPr>
              <a:t> </a:t>
            </a:r>
            <a:r>
              <a:rPr lang="en-GB" b="0" i="0" dirty="0" err="1">
                <a:solidFill>
                  <a:srgbClr val="212121"/>
                </a:solidFill>
                <a:effectLst/>
                <a:latin typeface="Segoe UI" panose="020B0502040204020203" pitchFamily="34" charset="0"/>
              </a:rPr>
              <a:t>sapendo</a:t>
            </a:r>
            <a:r>
              <a:rPr lang="en-GB" b="0" i="0" dirty="0">
                <a:solidFill>
                  <a:srgbClr val="212121"/>
                </a:solidFill>
                <a:effectLst/>
                <a:latin typeface="Segoe UI" panose="020B0502040204020203" pitchFamily="34" charset="0"/>
              </a:rPr>
              <a:t> </a:t>
            </a:r>
            <a:r>
              <a:rPr lang="en-GB" b="0" i="0" dirty="0" err="1">
                <a:solidFill>
                  <a:srgbClr val="212121"/>
                </a:solidFill>
                <a:effectLst/>
                <a:latin typeface="Segoe UI" panose="020B0502040204020203" pitchFamily="34" charset="0"/>
              </a:rPr>
              <a:t>che</a:t>
            </a:r>
            <a:r>
              <a:rPr lang="en-GB" b="0" i="0" dirty="0">
                <a:solidFill>
                  <a:srgbClr val="212121"/>
                </a:solidFill>
                <a:effectLst/>
                <a:latin typeface="Segoe UI" panose="020B0502040204020203" pitchFamily="34" charset="0"/>
              </a:rPr>
              <a:t> </a:t>
            </a:r>
            <a:r>
              <a:rPr lang="en-GB" b="0" i="0" dirty="0" err="1">
                <a:solidFill>
                  <a:srgbClr val="212121"/>
                </a:solidFill>
                <a:effectLst/>
                <a:latin typeface="Segoe UI" panose="020B0502040204020203" pitchFamily="34" charset="0"/>
              </a:rPr>
              <a:t>è</a:t>
            </a:r>
            <a:r>
              <a:rPr lang="en-GB" b="0" i="0" dirty="0">
                <a:solidFill>
                  <a:srgbClr val="212121"/>
                </a:solidFill>
                <a:effectLst/>
                <a:latin typeface="Segoe UI" panose="020B0502040204020203" pitchFamily="34" charset="0"/>
              </a:rPr>
              <a:t> </a:t>
            </a:r>
            <a:r>
              <a:rPr lang="en-GB" b="0" i="0" dirty="0" err="1">
                <a:solidFill>
                  <a:srgbClr val="212121"/>
                </a:solidFill>
                <a:effectLst/>
                <a:latin typeface="Segoe UI" panose="020B0502040204020203" pitchFamily="34" charset="0"/>
              </a:rPr>
              <a:t>più</a:t>
            </a:r>
            <a:r>
              <a:rPr lang="en-GB" b="0" i="0" dirty="0">
                <a:solidFill>
                  <a:srgbClr val="212121"/>
                </a:solidFill>
                <a:effectLst/>
                <a:latin typeface="Segoe UI" panose="020B0502040204020203" pitchFamily="34" charset="0"/>
              </a:rPr>
              <a:t> </a:t>
            </a:r>
            <a:r>
              <a:rPr lang="en-GB" b="0" i="0" dirty="0" err="1">
                <a:solidFill>
                  <a:srgbClr val="212121"/>
                </a:solidFill>
                <a:effectLst/>
                <a:latin typeface="Segoe UI" panose="020B0502040204020203" pitchFamily="34" charset="0"/>
              </a:rPr>
              <a:t>limitante</a:t>
            </a:r>
            <a:r>
              <a:rPr lang="en-GB" b="0" i="0" dirty="0">
                <a:solidFill>
                  <a:srgbClr val="212121"/>
                </a:solidFill>
                <a:effectLst/>
                <a:latin typeface="Segoe UI" panose="020B0502040204020203" pitchFamily="34" charset="0"/>
              </a:rPr>
              <a:t>, </a:t>
            </a:r>
            <a:r>
              <a:rPr lang="en-GB" b="0" i="0" dirty="0" err="1">
                <a:solidFill>
                  <a:srgbClr val="212121"/>
                </a:solidFill>
                <a:effectLst/>
                <a:latin typeface="Segoe UI" panose="020B0502040204020203" pitchFamily="34" charset="0"/>
              </a:rPr>
              <a:t>proporrei</a:t>
            </a:r>
            <a:r>
              <a:rPr lang="en-GB" b="0" i="0" dirty="0">
                <a:solidFill>
                  <a:srgbClr val="212121"/>
                </a:solidFill>
                <a:effectLst/>
                <a:latin typeface="Segoe UI" panose="020B0502040204020203" pitchFamily="34" charset="0"/>
              </a:rPr>
              <a:t> di </a:t>
            </a:r>
            <a:r>
              <a:rPr lang="en-GB" b="0" i="0" dirty="0" err="1">
                <a:solidFill>
                  <a:srgbClr val="212121"/>
                </a:solidFill>
                <a:effectLst/>
                <a:latin typeface="Segoe UI" panose="020B0502040204020203" pitchFamily="34" charset="0"/>
              </a:rPr>
              <a:t>tenere</a:t>
            </a:r>
            <a:r>
              <a:rPr lang="en-GB" b="0" i="0" dirty="0">
                <a:solidFill>
                  <a:srgbClr val="212121"/>
                </a:solidFill>
                <a:effectLst/>
                <a:latin typeface="Segoe UI" panose="020B0502040204020203" pitchFamily="34" charset="0"/>
              </a:rPr>
              <a:t> </a:t>
            </a:r>
            <a:r>
              <a:rPr lang="en-GB" b="0" i="0" dirty="0" err="1">
                <a:solidFill>
                  <a:srgbClr val="212121"/>
                </a:solidFill>
                <a:effectLst/>
                <a:latin typeface="Segoe UI" panose="020B0502040204020203" pitchFamily="34" charset="0"/>
              </a:rPr>
              <a:t>alcuni</a:t>
            </a:r>
            <a:r>
              <a:rPr lang="en-GB" b="0" i="0" dirty="0">
                <a:solidFill>
                  <a:srgbClr val="212121"/>
                </a:solidFill>
                <a:effectLst/>
                <a:latin typeface="Segoe UI" panose="020B0502040204020203" pitchFamily="34" charset="0"/>
              </a:rPr>
              <a:t> </a:t>
            </a:r>
            <a:r>
              <a:rPr lang="en-GB" b="0" i="0" dirty="0" err="1">
                <a:solidFill>
                  <a:srgbClr val="212121"/>
                </a:solidFill>
                <a:effectLst/>
                <a:latin typeface="Segoe UI" panose="020B0502040204020203" pitchFamily="34" charset="0"/>
              </a:rPr>
              <a:t>incontri</a:t>
            </a:r>
            <a:r>
              <a:rPr lang="en-GB" b="0" i="0" dirty="0">
                <a:solidFill>
                  <a:srgbClr val="212121"/>
                </a:solidFill>
                <a:effectLst/>
                <a:latin typeface="Segoe UI" panose="020B0502040204020203" pitchFamily="34" charset="0"/>
              </a:rPr>
              <a:t> in </a:t>
            </a:r>
            <a:r>
              <a:rPr lang="en-GB" b="0" i="0" dirty="0" err="1">
                <a:solidFill>
                  <a:srgbClr val="212121"/>
                </a:solidFill>
                <a:effectLst/>
                <a:latin typeface="Segoe UI" panose="020B0502040204020203" pitchFamily="34" charset="0"/>
              </a:rPr>
              <a:t>modalità</a:t>
            </a:r>
            <a:r>
              <a:rPr lang="en-GB" b="0" i="0" dirty="0">
                <a:solidFill>
                  <a:srgbClr val="212121"/>
                </a:solidFill>
                <a:effectLst/>
                <a:latin typeface="Segoe UI" panose="020B0502040204020203" pitchFamily="34" charset="0"/>
              </a:rPr>
              <a:t> online per </a:t>
            </a:r>
            <a:r>
              <a:rPr lang="en-GB" b="0" i="0" dirty="0" err="1">
                <a:solidFill>
                  <a:srgbClr val="212121"/>
                </a:solidFill>
                <a:effectLst/>
                <a:latin typeface="Segoe UI" panose="020B0502040204020203" pitchFamily="34" charset="0"/>
              </a:rPr>
              <a:t>comodit</a:t>
            </a:r>
            <a:r>
              <a:rPr lang="en-GB" dirty="0" err="1">
                <a:solidFill>
                  <a:srgbClr val="212121"/>
                </a:solidFill>
                <a:latin typeface="Segoe UI" panose="020B0502040204020203" pitchFamily="34" charset="0"/>
              </a:rPr>
              <a:t>a</a:t>
            </a:r>
            <a:r>
              <a:rPr lang="en-GB" dirty="0">
                <a:solidFill>
                  <a:srgbClr val="212121"/>
                </a:solidFill>
                <a:latin typeface="Segoe UI" panose="020B0502040204020203" pitchFamily="34" charset="0"/>
              </a:rPr>
              <a:t>’</a:t>
            </a:r>
          </a:p>
          <a:p>
            <a:pPr marL="285750" indent="-285750">
              <a:buFont typeface="Arial" panose="020B0604020202020204" pitchFamily="34" charset="0"/>
              <a:buChar char="•"/>
            </a:pPr>
            <a:r>
              <a:rPr lang="en-GB" b="0" i="0" dirty="0" err="1">
                <a:solidFill>
                  <a:srgbClr val="212121"/>
                </a:solidFill>
                <a:effectLst/>
                <a:latin typeface="Segoe UI" panose="020B0502040204020203" pitchFamily="34" charset="0"/>
              </a:rPr>
              <a:t>Supporto</a:t>
            </a:r>
            <a:r>
              <a:rPr lang="en-GB" b="0" i="0" dirty="0">
                <a:solidFill>
                  <a:srgbClr val="212121"/>
                </a:solidFill>
                <a:effectLst/>
                <a:latin typeface="Segoe UI" panose="020B0502040204020203" pitchFamily="34" charset="0"/>
              </a:rPr>
              <a:t> </a:t>
            </a:r>
            <a:r>
              <a:rPr lang="en-GB" b="0" i="0" dirty="0" err="1">
                <a:solidFill>
                  <a:srgbClr val="212121"/>
                </a:solidFill>
                <a:effectLst/>
                <a:latin typeface="Segoe UI" panose="020B0502040204020203" pitchFamily="34" charset="0"/>
              </a:rPr>
              <a:t>amministrativo</a:t>
            </a:r>
            <a:r>
              <a:rPr lang="en-GB" b="0" i="0" dirty="0">
                <a:solidFill>
                  <a:srgbClr val="212121"/>
                </a:solidFill>
                <a:effectLst/>
                <a:latin typeface="Segoe UI" panose="020B0502040204020203" pitchFamily="34" charset="0"/>
              </a:rPr>
              <a:t> </a:t>
            </a:r>
            <a:r>
              <a:rPr lang="en-GB" b="0" i="0" dirty="0" err="1">
                <a:solidFill>
                  <a:srgbClr val="212121"/>
                </a:solidFill>
                <a:effectLst/>
                <a:latin typeface="Segoe UI" panose="020B0502040204020203" pitchFamily="34" charset="0"/>
              </a:rPr>
              <a:t>nella</a:t>
            </a:r>
            <a:r>
              <a:rPr lang="en-GB" b="0" i="0" dirty="0">
                <a:solidFill>
                  <a:srgbClr val="212121"/>
                </a:solidFill>
                <a:effectLst/>
                <a:latin typeface="Segoe UI" panose="020B0502040204020203" pitchFamily="34" charset="0"/>
              </a:rPr>
              <a:t> </a:t>
            </a:r>
            <a:r>
              <a:rPr lang="en-GB" b="0" i="0" dirty="0" err="1">
                <a:solidFill>
                  <a:srgbClr val="212121"/>
                </a:solidFill>
                <a:effectLst/>
                <a:latin typeface="Segoe UI" panose="020B0502040204020203" pitchFamily="34" charset="0"/>
              </a:rPr>
              <a:t>progettazione</a:t>
            </a:r>
            <a:endParaRPr lang="en-GB" b="0" i="0" dirty="0">
              <a:solidFill>
                <a:srgbClr val="212121"/>
              </a:solidFill>
              <a:effectLst/>
              <a:latin typeface="Segoe UI" panose="020B0502040204020203" pitchFamily="34" charset="0"/>
            </a:endParaRPr>
          </a:p>
          <a:p>
            <a:pPr marL="285750" indent="-285750">
              <a:buFont typeface="Arial" panose="020B0604020202020204" pitchFamily="34" charset="0"/>
              <a:buChar char="•"/>
            </a:pPr>
            <a:r>
              <a:rPr lang="en-GB" b="0" i="0" dirty="0" err="1">
                <a:solidFill>
                  <a:srgbClr val="212121"/>
                </a:solidFill>
                <a:effectLst/>
                <a:latin typeface="Segoe UI" panose="020B0502040204020203" pitchFamily="34" charset="0"/>
              </a:rPr>
              <a:t>Tutte</a:t>
            </a:r>
            <a:r>
              <a:rPr lang="en-GB" b="0" i="0" dirty="0">
                <a:solidFill>
                  <a:srgbClr val="212121"/>
                </a:solidFill>
                <a:effectLst/>
                <a:latin typeface="Segoe UI" panose="020B0502040204020203" pitchFamily="34" charset="0"/>
              </a:rPr>
              <a:t> le </a:t>
            </a:r>
            <a:r>
              <a:rPr lang="en-GB" b="0" i="0" dirty="0" err="1">
                <a:solidFill>
                  <a:srgbClr val="212121"/>
                </a:solidFill>
                <a:effectLst/>
                <a:latin typeface="Segoe UI" panose="020B0502040204020203" pitchFamily="34" charset="0"/>
              </a:rPr>
              <a:t>proposte</a:t>
            </a:r>
            <a:r>
              <a:rPr lang="en-GB" b="0" i="0" dirty="0">
                <a:solidFill>
                  <a:srgbClr val="212121"/>
                </a:solidFill>
                <a:effectLst/>
                <a:latin typeface="Segoe UI" panose="020B0502040204020203" pitchFamily="34" charset="0"/>
              </a:rPr>
              <a:t> sopra </a:t>
            </a:r>
            <a:r>
              <a:rPr lang="en-GB" b="0" i="0" dirty="0" err="1">
                <a:solidFill>
                  <a:srgbClr val="212121"/>
                </a:solidFill>
                <a:effectLst/>
                <a:latin typeface="Segoe UI" panose="020B0502040204020203" pitchFamily="34" charset="0"/>
              </a:rPr>
              <a:t>sono</a:t>
            </a:r>
            <a:r>
              <a:rPr lang="en-GB" b="0" i="0" dirty="0">
                <a:solidFill>
                  <a:srgbClr val="212121"/>
                </a:solidFill>
                <a:effectLst/>
                <a:latin typeface="Segoe UI" panose="020B0502040204020203" pitchFamily="34" charset="0"/>
              </a:rPr>
              <a:t> </a:t>
            </a:r>
            <a:r>
              <a:rPr lang="en-GB" b="0" i="0" dirty="0" err="1">
                <a:solidFill>
                  <a:srgbClr val="212121"/>
                </a:solidFill>
                <a:effectLst/>
                <a:latin typeface="Segoe UI" panose="020B0502040204020203" pitchFamily="34" charset="0"/>
              </a:rPr>
              <a:t>interessanti</a:t>
            </a:r>
            <a:r>
              <a:rPr lang="en-GB" b="0" i="0" dirty="0">
                <a:solidFill>
                  <a:srgbClr val="212121"/>
                </a:solidFill>
                <a:effectLst/>
                <a:latin typeface="Segoe UI" panose="020B0502040204020203" pitchFamily="34" charset="0"/>
              </a:rPr>
              <a:t> e </a:t>
            </a:r>
            <a:r>
              <a:rPr lang="en-GB" b="0" i="0" dirty="0" err="1">
                <a:solidFill>
                  <a:srgbClr val="212121"/>
                </a:solidFill>
                <a:effectLst/>
                <a:latin typeface="Segoe UI" panose="020B0502040204020203" pitchFamily="34" charset="0"/>
              </a:rPr>
              <a:t>condivisibili</a:t>
            </a:r>
            <a:r>
              <a:rPr lang="en-GB" b="0" i="0" dirty="0">
                <a:solidFill>
                  <a:srgbClr val="212121"/>
                </a:solidFill>
                <a:effectLst/>
                <a:latin typeface="Segoe UI" panose="020B0502040204020203" pitchFamily="34" charset="0"/>
              </a:rPr>
              <a:t>, ma ho </a:t>
            </a:r>
            <a:r>
              <a:rPr lang="en-GB" b="0" i="0" dirty="0" err="1">
                <a:solidFill>
                  <a:srgbClr val="212121"/>
                </a:solidFill>
                <a:effectLst/>
                <a:latin typeface="Segoe UI" panose="020B0502040204020203" pitchFamily="34" charset="0"/>
              </a:rPr>
              <a:t>selezionato</a:t>
            </a:r>
            <a:r>
              <a:rPr lang="en-GB" b="0" i="0" dirty="0">
                <a:solidFill>
                  <a:srgbClr val="212121"/>
                </a:solidFill>
                <a:effectLst/>
                <a:latin typeface="Segoe UI" panose="020B0502040204020203" pitchFamily="34" charset="0"/>
              </a:rPr>
              <a:t> quelle per me </a:t>
            </a:r>
            <a:r>
              <a:rPr lang="en-GB" b="0" i="0" dirty="0" err="1">
                <a:solidFill>
                  <a:srgbClr val="212121"/>
                </a:solidFill>
                <a:effectLst/>
                <a:latin typeface="Segoe UI" panose="020B0502040204020203" pitchFamily="34" charset="0"/>
              </a:rPr>
              <a:t>più</a:t>
            </a:r>
            <a:r>
              <a:rPr lang="en-GB" b="0" i="0" dirty="0">
                <a:solidFill>
                  <a:srgbClr val="212121"/>
                </a:solidFill>
                <a:effectLst/>
                <a:latin typeface="Segoe UI" panose="020B0502040204020203" pitchFamily="34" charset="0"/>
              </a:rPr>
              <a:t> </a:t>
            </a:r>
            <a:r>
              <a:rPr lang="en-GB" b="0" i="0" dirty="0" err="1">
                <a:solidFill>
                  <a:srgbClr val="212121"/>
                </a:solidFill>
                <a:effectLst/>
                <a:latin typeface="Segoe UI" panose="020B0502040204020203" pitchFamily="34" charset="0"/>
              </a:rPr>
              <a:t>rilevanti</a:t>
            </a:r>
            <a:r>
              <a:rPr lang="en-GB" b="0" i="0" dirty="0">
                <a:solidFill>
                  <a:srgbClr val="212121"/>
                </a:solidFill>
                <a:effectLst/>
                <a:latin typeface="Segoe UI" panose="020B0502040204020203" pitchFamily="34" charset="0"/>
              </a:rPr>
              <a:t>.</a:t>
            </a:r>
            <a:endParaRPr lang="en-GB" dirty="0">
              <a:solidFill>
                <a:srgbClr val="212121"/>
              </a:solidFill>
              <a:latin typeface="Segoe UI" panose="020B0502040204020203" pitchFamily="34" charset="0"/>
            </a:endParaRPr>
          </a:p>
          <a:p>
            <a:pPr marL="285750" indent="-285750">
              <a:buFont typeface="Arial" panose="020B0604020202020204" pitchFamily="34" charset="0"/>
              <a:buChar char="•"/>
            </a:pPr>
            <a:r>
              <a:rPr lang="en-GB" b="0" i="0" dirty="0" err="1">
                <a:solidFill>
                  <a:srgbClr val="212121"/>
                </a:solidFill>
                <a:effectLst/>
                <a:latin typeface="Segoe UI" panose="020B0502040204020203" pitchFamily="34" charset="0"/>
              </a:rPr>
              <a:t>Darei</a:t>
            </a:r>
            <a:r>
              <a:rPr lang="en-GB" b="0" i="0" dirty="0">
                <a:solidFill>
                  <a:srgbClr val="212121"/>
                </a:solidFill>
                <a:effectLst/>
                <a:latin typeface="Segoe UI" panose="020B0502040204020203" pitchFamily="34" charset="0"/>
              </a:rPr>
              <a:t> </a:t>
            </a:r>
            <a:r>
              <a:rPr lang="en-GB" b="0" i="0" dirty="0" err="1">
                <a:solidFill>
                  <a:srgbClr val="212121"/>
                </a:solidFill>
                <a:effectLst/>
                <a:latin typeface="Segoe UI" panose="020B0502040204020203" pitchFamily="34" charset="0"/>
              </a:rPr>
              <a:t>risalto</a:t>
            </a:r>
            <a:r>
              <a:rPr lang="en-GB" b="0" i="0" dirty="0">
                <a:solidFill>
                  <a:srgbClr val="212121"/>
                </a:solidFill>
                <a:effectLst/>
                <a:latin typeface="Segoe UI" panose="020B0502040204020203" pitchFamily="34" charset="0"/>
              </a:rPr>
              <a:t> piu’ </a:t>
            </a:r>
            <a:r>
              <a:rPr lang="en-GB" b="0" i="0" dirty="0" err="1">
                <a:solidFill>
                  <a:srgbClr val="212121"/>
                </a:solidFill>
                <a:effectLst/>
                <a:latin typeface="Segoe UI" panose="020B0502040204020203" pitchFamily="34" charset="0"/>
              </a:rPr>
              <a:t>alla</a:t>
            </a:r>
            <a:r>
              <a:rPr lang="en-GB" b="0" i="0" dirty="0">
                <a:solidFill>
                  <a:srgbClr val="212121"/>
                </a:solidFill>
                <a:effectLst/>
                <a:latin typeface="Segoe UI" panose="020B0502040204020203" pitchFamily="34" charset="0"/>
              </a:rPr>
              <a:t> </a:t>
            </a:r>
            <a:r>
              <a:rPr lang="en-GB" b="0" i="0" dirty="0" err="1">
                <a:solidFill>
                  <a:srgbClr val="212121"/>
                </a:solidFill>
                <a:effectLst/>
                <a:latin typeface="Segoe UI" panose="020B0502040204020203" pitchFamily="34" charset="0"/>
              </a:rPr>
              <a:t>valorizzazione</a:t>
            </a:r>
            <a:r>
              <a:rPr lang="en-GB" b="0" i="0" dirty="0">
                <a:solidFill>
                  <a:srgbClr val="212121"/>
                </a:solidFill>
                <a:effectLst/>
                <a:latin typeface="Segoe UI" panose="020B0502040204020203" pitchFamily="34" charset="0"/>
              </a:rPr>
              <a:t> </a:t>
            </a:r>
            <a:r>
              <a:rPr lang="en-GB" b="0" i="0" dirty="0" err="1">
                <a:solidFill>
                  <a:srgbClr val="212121"/>
                </a:solidFill>
                <a:effectLst/>
                <a:latin typeface="Segoe UI" panose="020B0502040204020203" pitchFamily="34" charset="0"/>
              </a:rPr>
              <a:t>dei</a:t>
            </a:r>
            <a:r>
              <a:rPr lang="en-GB" b="0" i="0" dirty="0">
                <a:solidFill>
                  <a:srgbClr val="212121"/>
                </a:solidFill>
                <a:effectLst/>
                <a:latin typeface="Segoe UI" panose="020B0502040204020203" pitchFamily="34" charset="0"/>
              </a:rPr>
              <a:t> </a:t>
            </a:r>
            <a:r>
              <a:rPr lang="en-GB" b="0" i="0" dirty="0" err="1">
                <a:solidFill>
                  <a:srgbClr val="212121"/>
                </a:solidFill>
                <a:effectLst/>
                <a:latin typeface="Segoe UI" panose="020B0502040204020203" pitchFamily="34" charset="0"/>
              </a:rPr>
              <a:t>risultati</a:t>
            </a:r>
            <a:r>
              <a:rPr lang="en-GB" b="0" i="0" dirty="0">
                <a:solidFill>
                  <a:srgbClr val="212121"/>
                </a:solidFill>
                <a:effectLst/>
                <a:latin typeface="Segoe UI" panose="020B0502040204020203" pitchFamily="34" charset="0"/>
              </a:rPr>
              <a:t> </a:t>
            </a:r>
            <a:r>
              <a:rPr lang="en-GB" b="0" i="0" dirty="0" err="1">
                <a:solidFill>
                  <a:srgbClr val="212121"/>
                </a:solidFill>
                <a:effectLst/>
                <a:latin typeface="Segoe UI" panose="020B0502040204020203" pitchFamily="34" charset="0"/>
              </a:rPr>
              <a:t>della</a:t>
            </a:r>
            <a:r>
              <a:rPr lang="en-GB" b="0" i="0" dirty="0">
                <a:solidFill>
                  <a:srgbClr val="212121"/>
                </a:solidFill>
                <a:effectLst/>
                <a:latin typeface="Segoe UI" panose="020B0502040204020203" pitchFamily="34" charset="0"/>
              </a:rPr>
              <a:t> </a:t>
            </a:r>
            <a:r>
              <a:rPr lang="en-GB" b="0" i="0" dirty="0" err="1">
                <a:solidFill>
                  <a:srgbClr val="212121"/>
                </a:solidFill>
                <a:effectLst/>
                <a:latin typeface="Segoe UI" panose="020B0502040204020203" pitchFamily="34" charset="0"/>
              </a:rPr>
              <a:t>ricerca</a:t>
            </a:r>
            <a:r>
              <a:rPr lang="en-GB" b="0" i="0" dirty="0">
                <a:solidFill>
                  <a:srgbClr val="212121"/>
                </a:solidFill>
                <a:effectLst/>
                <a:latin typeface="Segoe UI" panose="020B0502040204020203" pitchFamily="34" charset="0"/>
              </a:rPr>
              <a:t> </a:t>
            </a:r>
            <a:r>
              <a:rPr lang="en-GB" b="0" i="0" dirty="0" err="1">
                <a:solidFill>
                  <a:srgbClr val="212121"/>
                </a:solidFill>
                <a:effectLst/>
                <a:latin typeface="Segoe UI" panose="020B0502040204020203" pitchFamily="34" charset="0"/>
              </a:rPr>
              <a:t>scientifica</a:t>
            </a:r>
            <a:r>
              <a:rPr lang="en-GB" b="0" i="0" dirty="0">
                <a:solidFill>
                  <a:srgbClr val="212121"/>
                </a:solidFill>
                <a:effectLst/>
                <a:latin typeface="Segoe UI" panose="020B0502040204020203" pitchFamily="34" charset="0"/>
              </a:rPr>
              <a:t> </a:t>
            </a:r>
            <a:r>
              <a:rPr lang="en-GB" b="0" i="0" dirty="0" err="1">
                <a:solidFill>
                  <a:srgbClr val="212121"/>
                </a:solidFill>
                <a:effectLst/>
                <a:latin typeface="Segoe UI" panose="020B0502040204020203" pitchFamily="34" charset="0"/>
              </a:rPr>
              <a:t>che</a:t>
            </a:r>
            <a:r>
              <a:rPr lang="en-GB" b="0" i="0" dirty="0">
                <a:solidFill>
                  <a:srgbClr val="212121"/>
                </a:solidFill>
                <a:effectLst/>
                <a:latin typeface="Segoe UI" panose="020B0502040204020203" pitchFamily="34" charset="0"/>
              </a:rPr>
              <a:t> </a:t>
            </a:r>
            <a:r>
              <a:rPr lang="en-GB" b="0" i="0" dirty="0" err="1">
                <a:solidFill>
                  <a:srgbClr val="212121"/>
                </a:solidFill>
                <a:effectLst/>
                <a:latin typeface="Segoe UI" panose="020B0502040204020203" pitchFamily="34" charset="0"/>
              </a:rPr>
              <a:t>agli</a:t>
            </a:r>
            <a:r>
              <a:rPr lang="en-GB" b="0" i="0" dirty="0">
                <a:solidFill>
                  <a:srgbClr val="212121"/>
                </a:solidFill>
                <a:effectLst/>
                <a:latin typeface="Segoe UI" panose="020B0502040204020203" pitchFamily="34" charset="0"/>
              </a:rPr>
              <a:t> </a:t>
            </a:r>
            <a:r>
              <a:rPr lang="en-GB" b="0" i="0" dirty="0" err="1">
                <a:solidFill>
                  <a:srgbClr val="212121"/>
                </a:solidFill>
                <a:effectLst/>
                <a:latin typeface="Segoe UI" panose="020B0502040204020203" pitchFamily="34" charset="0"/>
              </a:rPr>
              <a:t>aspetti</a:t>
            </a:r>
            <a:r>
              <a:rPr lang="en-GB" b="0" i="0" dirty="0">
                <a:solidFill>
                  <a:srgbClr val="212121"/>
                </a:solidFill>
                <a:effectLst/>
                <a:latin typeface="Segoe UI" panose="020B0502040204020203" pitchFamily="34" charset="0"/>
              </a:rPr>
              <a:t> </a:t>
            </a:r>
            <a:r>
              <a:rPr lang="en-GB" b="0" i="0" dirty="0" err="1">
                <a:solidFill>
                  <a:srgbClr val="212121"/>
                </a:solidFill>
                <a:effectLst/>
                <a:latin typeface="Segoe UI" panose="020B0502040204020203" pitchFamily="34" charset="0"/>
              </a:rPr>
              <a:t>giuridici</a:t>
            </a:r>
            <a:r>
              <a:rPr lang="en-GB" b="0" i="0" dirty="0">
                <a:solidFill>
                  <a:srgbClr val="212121"/>
                </a:solidFill>
                <a:effectLst/>
                <a:latin typeface="Segoe UI" panose="020B0502040204020203" pitchFamily="34" charset="0"/>
              </a:rPr>
              <a:t> </a:t>
            </a:r>
            <a:r>
              <a:rPr lang="en-GB" b="0" i="0" dirty="0" err="1">
                <a:solidFill>
                  <a:srgbClr val="212121"/>
                </a:solidFill>
                <a:effectLst/>
                <a:latin typeface="Segoe UI" panose="020B0502040204020203" pitchFamily="34" charset="0"/>
              </a:rPr>
              <a:t>dell’università</a:t>
            </a:r>
            <a:r>
              <a:rPr lang="en-GB" b="0" i="0" dirty="0">
                <a:solidFill>
                  <a:srgbClr val="212121"/>
                </a:solidFill>
                <a:effectLst/>
                <a:latin typeface="Segoe UI" panose="020B0502040204020203" pitchFamily="34" charset="0"/>
              </a:rPr>
              <a:t>. </a:t>
            </a:r>
            <a:r>
              <a:rPr lang="en-GB" b="0" i="0" dirty="0" err="1">
                <a:solidFill>
                  <a:srgbClr val="212121"/>
                </a:solidFill>
                <a:effectLst/>
                <a:latin typeface="Segoe UI" panose="020B0502040204020203" pitchFamily="34" charset="0"/>
              </a:rPr>
              <a:t>Altro</a:t>
            </a:r>
            <a:r>
              <a:rPr lang="en-GB" b="0" i="0" dirty="0">
                <a:solidFill>
                  <a:srgbClr val="212121"/>
                </a:solidFill>
                <a:effectLst/>
                <a:latin typeface="Segoe UI" panose="020B0502040204020203" pitchFamily="34" charset="0"/>
              </a:rPr>
              <a:t> </a:t>
            </a:r>
            <a:r>
              <a:rPr lang="en-GB" b="0" i="0" dirty="0" err="1">
                <a:solidFill>
                  <a:srgbClr val="212121"/>
                </a:solidFill>
                <a:effectLst/>
                <a:latin typeface="Segoe UI" panose="020B0502040204020203" pitchFamily="34" charset="0"/>
              </a:rPr>
              <a:t>argomento</a:t>
            </a:r>
            <a:r>
              <a:rPr lang="en-GB" b="0" i="0" dirty="0">
                <a:solidFill>
                  <a:srgbClr val="212121"/>
                </a:solidFill>
                <a:effectLst/>
                <a:latin typeface="Segoe UI" panose="020B0502040204020203" pitchFamily="34" charset="0"/>
              </a:rPr>
              <a:t> </a:t>
            </a:r>
            <a:r>
              <a:rPr lang="en-GB" b="0" i="0" dirty="0" err="1">
                <a:solidFill>
                  <a:srgbClr val="212121"/>
                </a:solidFill>
                <a:effectLst/>
                <a:latin typeface="Segoe UI" panose="020B0502040204020203" pitchFamily="34" charset="0"/>
              </a:rPr>
              <a:t>molto</a:t>
            </a:r>
            <a:r>
              <a:rPr lang="en-GB" b="0" i="0" dirty="0">
                <a:solidFill>
                  <a:srgbClr val="212121"/>
                </a:solidFill>
                <a:effectLst/>
                <a:latin typeface="Segoe UI" panose="020B0502040204020203" pitchFamily="34" charset="0"/>
              </a:rPr>
              <a:t> </a:t>
            </a:r>
            <a:r>
              <a:rPr lang="en-GB" b="0" i="0" dirty="0" err="1">
                <a:solidFill>
                  <a:srgbClr val="212121"/>
                </a:solidFill>
                <a:effectLst/>
                <a:latin typeface="Segoe UI" panose="020B0502040204020203" pitchFamily="34" charset="0"/>
              </a:rPr>
              <a:t>interessante</a:t>
            </a:r>
            <a:r>
              <a:rPr lang="en-GB" b="0" i="0" dirty="0">
                <a:solidFill>
                  <a:srgbClr val="212121"/>
                </a:solidFill>
                <a:effectLst/>
                <a:latin typeface="Segoe UI" panose="020B0502040204020203" pitchFamily="34" charset="0"/>
              </a:rPr>
              <a:t> e’ la </a:t>
            </a:r>
            <a:r>
              <a:rPr lang="en-GB" b="0" i="0" dirty="0" err="1">
                <a:solidFill>
                  <a:srgbClr val="212121"/>
                </a:solidFill>
                <a:effectLst/>
                <a:latin typeface="Segoe UI" panose="020B0502040204020203" pitchFamily="34" charset="0"/>
              </a:rPr>
              <a:t>gestione</a:t>
            </a:r>
            <a:r>
              <a:rPr lang="en-GB" b="0" i="0" dirty="0">
                <a:solidFill>
                  <a:srgbClr val="212121"/>
                </a:solidFill>
                <a:effectLst/>
                <a:latin typeface="Segoe UI" panose="020B0502040204020203" pitchFamily="34" charset="0"/>
              </a:rPr>
              <a:t> </a:t>
            </a:r>
            <a:r>
              <a:rPr lang="en-GB" b="0" i="0" dirty="0" err="1">
                <a:solidFill>
                  <a:srgbClr val="212121"/>
                </a:solidFill>
                <a:effectLst/>
                <a:latin typeface="Segoe UI" panose="020B0502040204020203" pitchFamily="34" charset="0"/>
              </a:rPr>
              <a:t>dello</a:t>
            </a:r>
            <a:r>
              <a:rPr lang="en-GB" b="0" i="0" dirty="0">
                <a:solidFill>
                  <a:srgbClr val="212121"/>
                </a:solidFill>
                <a:effectLst/>
                <a:latin typeface="Segoe UI" panose="020B0502040204020203" pitchFamily="34" charset="0"/>
              </a:rPr>
              <a:t> stress </a:t>
            </a:r>
            <a:r>
              <a:rPr lang="en-GB" b="0" i="0" dirty="0" err="1">
                <a:solidFill>
                  <a:srgbClr val="212121"/>
                </a:solidFill>
                <a:effectLst/>
                <a:latin typeface="Segoe UI" panose="020B0502040204020203" pitchFamily="34" charset="0"/>
              </a:rPr>
              <a:t>psicologico</a:t>
            </a:r>
            <a:r>
              <a:rPr lang="en-GB" b="0" i="0" dirty="0">
                <a:solidFill>
                  <a:srgbClr val="212121"/>
                </a:solidFill>
                <a:effectLst/>
                <a:latin typeface="Segoe UI" panose="020B0502040204020203" pitchFamily="34" charset="0"/>
              </a:rPr>
              <a:t> </a:t>
            </a:r>
            <a:r>
              <a:rPr lang="en-GB" b="0" i="0" dirty="0" err="1">
                <a:solidFill>
                  <a:srgbClr val="212121"/>
                </a:solidFill>
                <a:effectLst/>
                <a:latin typeface="Segoe UI" panose="020B0502040204020203" pitchFamily="34" charset="0"/>
              </a:rPr>
              <a:t>soprattutto</a:t>
            </a:r>
            <a:r>
              <a:rPr lang="en-GB" b="0" i="0" dirty="0">
                <a:solidFill>
                  <a:srgbClr val="212121"/>
                </a:solidFill>
                <a:effectLst/>
                <a:latin typeface="Segoe UI" panose="020B0502040204020203" pitchFamily="34" charset="0"/>
              </a:rPr>
              <a:t> in </a:t>
            </a:r>
            <a:r>
              <a:rPr lang="en-GB" b="0" i="0" dirty="0" err="1">
                <a:solidFill>
                  <a:srgbClr val="212121"/>
                </a:solidFill>
                <a:effectLst/>
                <a:latin typeface="Segoe UI" panose="020B0502040204020203" pitchFamily="34" charset="0"/>
              </a:rPr>
              <a:t>laboratori</a:t>
            </a:r>
            <a:r>
              <a:rPr lang="en-GB" b="0" i="0" dirty="0">
                <a:solidFill>
                  <a:srgbClr val="212121"/>
                </a:solidFill>
                <a:effectLst/>
                <a:latin typeface="Segoe UI" panose="020B0502040204020203" pitchFamily="34" charset="0"/>
              </a:rPr>
              <a:t> di </a:t>
            </a:r>
            <a:r>
              <a:rPr lang="en-GB" b="0" i="0" dirty="0" err="1">
                <a:solidFill>
                  <a:srgbClr val="212121"/>
                </a:solidFill>
                <a:effectLst/>
                <a:latin typeface="Segoe UI" panose="020B0502040204020203" pitchFamily="34" charset="0"/>
              </a:rPr>
              <a:t>ricerca</a:t>
            </a:r>
            <a:r>
              <a:rPr lang="en-GB" b="0" i="0" dirty="0">
                <a:solidFill>
                  <a:srgbClr val="212121"/>
                </a:solidFill>
                <a:effectLst/>
                <a:latin typeface="Segoe UI" panose="020B0502040204020203" pitchFamily="34" charset="0"/>
              </a:rPr>
              <a:t> </a:t>
            </a:r>
            <a:r>
              <a:rPr lang="en-GB" b="0" i="0" dirty="0" err="1">
                <a:solidFill>
                  <a:srgbClr val="212121"/>
                </a:solidFill>
                <a:effectLst/>
                <a:latin typeface="Segoe UI" panose="020B0502040204020203" pitchFamily="34" charset="0"/>
              </a:rPr>
              <a:t>universitaria</a:t>
            </a:r>
            <a:r>
              <a:rPr lang="en-GB" b="0" i="0" dirty="0">
                <a:solidFill>
                  <a:srgbClr val="212121"/>
                </a:solidFill>
                <a:effectLst/>
                <a:latin typeface="Segoe UI" panose="020B0502040204020203" pitchFamily="34" charset="0"/>
              </a:rPr>
              <a:t>, in cui </a:t>
            </a:r>
            <a:r>
              <a:rPr lang="en-GB" b="0" i="0" dirty="0" err="1">
                <a:solidFill>
                  <a:srgbClr val="212121"/>
                </a:solidFill>
                <a:effectLst/>
                <a:latin typeface="Segoe UI" panose="020B0502040204020203" pitchFamily="34" charset="0"/>
              </a:rPr>
              <a:t>si</a:t>
            </a:r>
            <a:r>
              <a:rPr lang="en-GB" b="0" i="0" dirty="0">
                <a:solidFill>
                  <a:srgbClr val="212121"/>
                </a:solidFill>
                <a:effectLst/>
                <a:latin typeface="Segoe UI" panose="020B0502040204020203" pitchFamily="34" charset="0"/>
              </a:rPr>
              <a:t> </a:t>
            </a:r>
            <a:r>
              <a:rPr lang="en-GB" b="0" i="0" dirty="0" err="1">
                <a:solidFill>
                  <a:srgbClr val="212121"/>
                </a:solidFill>
                <a:effectLst/>
                <a:latin typeface="Segoe UI" panose="020B0502040204020203" pitchFamily="34" charset="0"/>
              </a:rPr>
              <a:t>instaura</a:t>
            </a:r>
            <a:r>
              <a:rPr lang="en-GB" b="0" i="0" dirty="0">
                <a:solidFill>
                  <a:srgbClr val="212121"/>
                </a:solidFill>
                <a:effectLst/>
                <a:latin typeface="Segoe UI" panose="020B0502040204020203" pitchFamily="34" charset="0"/>
              </a:rPr>
              <a:t> </a:t>
            </a:r>
            <a:r>
              <a:rPr lang="en-GB" b="0" i="0" dirty="0" err="1">
                <a:solidFill>
                  <a:srgbClr val="212121"/>
                </a:solidFill>
                <a:effectLst/>
                <a:latin typeface="Segoe UI" panose="020B0502040204020203" pitchFamily="34" charset="0"/>
              </a:rPr>
              <a:t>parecchia</a:t>
            </a:r>
            <a:r>
              <a:rPr lang="en-GB" b="0" i="0" dirty="0">
                <a:solidFill>
                  <a:srgbClr val="212121"/>
                </a:solidFill>
                <a:effectLst/>
                <a:latin typeface="Segoe UI" panose="020B0502040204020203" pitchFamily="34" charset="0"/>
              </a:rPr>
              <a:t> </a:t>
            </a:r>
            <a:r>
              <a:rPr lang="en-GB" b="0" i="0" dirty="0" err="1">
                <a:solidFill>
                  <a:srgbClr val="212121"/>
                </a:solidFill>
                <a:effectLst/>
                <a:latin typeface="Segoe UI" panose="020B0502040204020203" pitchFamily="34" charset="0"/>
              </a:rPr>
              <a:t>competizione</a:t>
            </a:r>
            <a:r>
              <a:rPr lang="en-GB" b="0" i="0" dirty="0">
                <a:solidFill>
                  <a:srgbClr val="212121"/>
                </a:solidFill>
                <a:effectLst/>
                <a:latin typeface="Segoe UI" panose="020B0502040204020203" pitchFamily="34" charset="0"/>
              </a:rPr>
              <a:t> </a:t>
            </a:r>
            <a:r>
              <a:rPr lang="en-GB" b="0" i="0" dirty="0" err="1">
                <a:solidFill>
                  <a:srgbClr val="212121"/>
                </a:solidFill>
                <a:effectLst/>
                <a:latin typeface="Segoe UI" panose="020B0502040204020203" pitchFamily="34" charset="0"/>
              </a:rPr>
              <a:t>malsana</a:t>
            </a:r>
            <a:r>
              <a:rPr lang="en-GB" b="0" i="0" dirty="0">
                <a:solidFill>
                  <a:srgbClr val="212121"/>
                </a:solidFill>
                <a:effectLst/>
                <a:latin typeface="Segoe UI" panose="020B0502040204020203" pitchFamily="34" charset="0"/>
              </a:rPr>
              <a:t>, </a:t>
            </a:r>
            <a:r>
              <a:rPr lang="en-GB" b="0" i="0" dirty="0" err="1">
                <a:solidFill>
                  <a:srgbClr val="212121"/>
                </a:solidFill>
                <a:effectLst/>
                <a:latin typeface="Segoe UI" panose="020B0502040204020203" pitchFamily="34" charset="0"/>
              </a:rPr>
              <a:t>spesso</a:t>
            </a:r>
            <a:r>
              <a:rPr lang="en-GB" b="0" i="0" dirty="0">
                <a:solidFill>
                  <a:srgbClr val="212121"/>
                </a:solidFill>
                <a:effectLst/>
                <a:latin typeface="Segoe UI" panose="020B0502040204020203" pitchFamily="34" charset="0"/>
              </a:rPr>
              <a:t> vista </a:t>
            </a:r>
            <a:r>
              <a:rPr lang="en-GB" b="0" i="0" dirty="0" err="1">
                <a:solidFill>
                  <a:srgbClr val="212121"/>
                </a:solidFill>
                <a:effectLst/>
                <a:latin typeface="Segoe UI" panose="020B0502040204020203" pitchFamily="34" charset="0"/>
              </a:rPr>
              <a:t>dai</a:t>
            </a:r>
            <a:r>
              <a:rPr lang="en-GB" b="0" i="0" dirty="0">
                <a:solidFill>
                  <a:srgbClr val="212121"/>
                </a:solidFill>
                <a:effectLst/>
                <a:latin typeface="Segoe UI" panose="020B0502040204020203" pitchFamily="34" charset="0"/>
              </a:rPr>
              <a:t> </a:t>
            </a:r>
            <a:r>
              <a:rPr lang="en-GB" b="0" i="0" dirty="0" err="1">
                <a:solidFill>
                  <a:srgbClr val="212121"/>
                </a:solidFill>
                <a:effectLst/>
                <a:latin typeface="Segoe UI" panose="020B0502040204020203" pitchFamily="34" charset="0"/>
              </a:rPr>
              <a:t>capi</a:t>
            </a:r>
            <a:r>
              <a:rPr lang="en-GB" b="0" i="0" dirty="0">
                <a:solidFill>
                  <a:srgbClr val="212121"/>
                </a:solidFill>
                <a:effectLst/>
                <a:latin typeface="Segoe UI" panose="020B0502040204020203" pitchFamily="34" charset="0"/>
              </a:rPr>
              <a:t> come </a:t>
            </a:r>
            <a:r>
              <a:rPr lang="en-GB" b="0" i="0" dirty="0" err="1">
                <a:solidFill>
                  <a:srgbClr val="212121"/>
                </a:solidFill>
                <a:effectLst/>
                <a:latin typeface="Segoe UI" panose="020B0502040204020203" pitchFamily="34" charset="0"/>
              </a:rPr>
              <a:t>strumento</a:t>
            </a:r>
            <a:r>
              <a:rPr lang="en-GB" b="0" i="0" dirty="0">
                <a:solidFill>
                  <a:srgbClr val="212121"/>
                </a:solidFill>
                <a:effectLst/>
                <a:latin typeface="Segoe UI" panose="020B0502040204020203" pitchFamily="34" charset="0"/>
              </a:rPr>
              <a:t> </a:t>
            </a:r>
            <a:r>
              <a:rPr lang="en-GB" b="0" i="0" dirty="0" err="1">
                <a:solidFill>
                  <a:srgbClr val="212121"/>
                </a:solidFill>
                <a:effectLst/>
                <a:latin typeface="Segoe UI" panose="020B0502040204020203" pitchFamily="34" charset="0"/>
              </a:rPr>
              <a:t>migliorativo</a:t>
            </a:r>
            <a:r>
              <a:rPr lang="en-GB" b="0" i="0" dirty="0">
                <a:solidFill>
                  <a:srgbClr val="212121"/>
                </a:solidFill>
                <a:effectLst/>
                <a:latin typeface="Segoe UI" panose="020B0502040204020203" pitchFamily="34" charset="0"/>
              </a:rPr>
              <a:t> ma </a:t>
            </a:r>
            <a:r>
              <a:rPr lang="en-GB" b="0" i="0" dirty="0" err="1">
                <a:solidFill>
                  <a:srgbClr val="212121"/>
                </a:solidFill>
                <a:effectLst/>
                <a:latin typeface="Segoe UI" panose="020B0502040204020203" pitchFamily="34" charset="0"/>
              </a:rPr>
              <a:t>che</a:t>
            </a:r>
            <a:r>
              <a:rPr lang="en-GB" b="0" i="0" dirty="0">
                <a:solidFill>
                  <a:srgbClr val="212121"/>
                </a:solidFill>
                <a:effectLst/>
                <a:latin typeface="Segoe UI" panose="020B0502040204020203" pitchFamily="34" charset="0"/>
              </a:rPr>
              <a:t> a </a:t>
            </a:r>
            <a:r>
              <a:rPr lang="en-GB" b="0" i="0" dirty="0" err="1">
                <a:solidFill>
                  <a:srgbClr val="212121"/>
                </a:solidFill>
                <a:effectLst/>
                <a:latin typeface="Segoe UI" panose="020B0502040204020203" pitchFamily="34" charset="0"/>
              </a:rPr>
              <a:t>lungo</a:t>
            </a:r>
            <a:r>
              <a:rPr lang="en-GB" b="0" i="0" dirty="0">
                <a:solidFill>
                  <a:srgbClr val="212121"/>
                </a:solidFill>
                <a:effectLst/>
                <a:latin typeface="Segoe UI" panose="020B0502040204020203" pitchFamily="34" charset="0"/>
              </a:rPr>
              <a:t> </a:t>
            </a:r>
            <a:r>
              <a:rPr lang="en-GB" b="0" i="0" dirty="0" err="1">
                <a:solidFill>
                  <a:srgbClr val="212121"/>
                </a:solidFill>
                <a:effectLst/>
                <a:latin typeface="Segoe UI" panose="020B0502040204020203" pitchFamily="34" charset="0"/>
              </a:rPr>
              <a:t>andare</a:t>
            </a:r>
            <a:r>
              <a:rPr lang="en-GB" b="0" i="0" dirty="0">
                <a:solidFill>
                  <a:srgbClr val="212121"/>
                </a:solidFill>
                <a:effectLst/>
                <a:latin typeface="Segoe UI" panose="020B0502040204020203" pitchFamily="34" charset="0"/>
              </a:rPr>
              <a:t> </a:t>
            </a:r>
            <a:r>
              <a:rPr lang="en-GB" b="0" i="0" dirty="0" err="1">
                <a:solidFill>
                  <a:srgbClr val="212121"/>
                </a:solidFill>
                <a:effectLst/>
                <a:latin typeface="Segoe UI" panose="020B0502040204020203" pitchFamily="34" charset="0"/>
              </a:rPr>
              <a:t>logora</a:t>
            </a:r>
            <a:r>
              <a:rPr lang="en-GB" b="0" i="0" dirty="0">
                <a:solidFill>
                  <a:srgbClr val="212121"/>
                </a:solidFill>
                <a:effectLst/>
                <a:latin typeface="Segoe UI" panose="020B0502040204020203" pitchFamily="34" charset="0"/>
              </a:rPr>
              <a:t> </a:t>
            </a:r>
            <a:r>
              <a:rPr lang="en-GB" b="0" i="0" dirty="0" err="1">
                <a:solidFill>
                  <a:srgbClr val="212121"/>
                </a:solidFill>
                <a:effectLst/>
                <a:latin typeface="Segoe UI" panose="020B0502040204020203" pitchFamily="34" charset="0"/>
              </a:rPr>
              <a:t>profondamente</a:t>
            </a:r>
            <a:r>
              <a:rPr lang="en-GB" b="0" i="0" dirty="0">
                <a:solidFill>
                  <a:srgbClr val="212121"/>
                </a:solidFill>
                <a:effectLst/>
                <a:latin typeface="Segoe UI" panose="020B0502040204020203" pitchFamily="34" charset="0"/>
              </a:rPr>
              <a:t>.</a:t>
            </a:r>
          </a:p>
        </p:txBody>
      </p:sp>
    </p:spTree>
    <p:extLst>
      <p:ext uri="{BB962C8B-B14F-4D97-AF65-F5344CB8AC3E}">
        <p14:creationId xmlns:p14="http://schemas.microsoft.com/office/powerpoint/2010/main" val="244339078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magine 5">
            <a:extLst>
              <a:ext uri="{FF2B5EF4-FFF2-40B4-BE49-F238E27FC236}">
                <a16:creationId xmlns:a16="http://schemas.microsoft.com/office/drawing/2014/main" id="{E54F6DC5-A96E-3EBF-B01B-482F00E3F296}"/>
              </a:ext>
            </a:extLst>
          </p:cNvPr>
          <p:cNvPicPr>
            <a:picLocks noChangeAspect="1"/>
          </p:cNvPicPr>
          <p:nvPr/>
        </p:nvPicPr>
        <p:blipFill>
          <a:blip r:embed="rId2"/>
          <a:stretch>
            <a:fillRect/>
          </a:stretch>
        </p:blipFill>
        <p:spPr>
          <a:xfrm>
            <a:off x="0" y="0"/>
            <a:ext cx="12192000" cy="239843"/>
          </a:xfrm>
          <a:prstGeom prst="rect">
            <a:avLst/>
          </a:prstGeom>
        </p:spPr>
      </p:pic>
      <p:pic>
        <p:nvPicPr>
          <p:cNvPr id="14" name="Immagine 13">
            <a:extLst>
              <a:ext uri="{FF2B5EF4-FFF2-40B4-BE49-F238E27FC236}">
                <a16:creationId xmlns:a16="http://schemas.microsoft.com/office/drawing/2014/main" id="{73E56AC2-E5E5-1385-4C09-35649E53BB33}"/>
              </a:ext>
            </a:extLst>
          </p:cNvPr>
          <p:cNvPicPr>
            <a:picLocks noChangeAspect="1"/>
          </p:cNvPicPr>
          <p:nvPr/>
        </p:nvPicPr>
        <p:blipFill>
          <a:blip r:embed="rId3"/>
          <a:stretch>
            <a:fillRect/>
          </a:stretch>
        </p:blipFill>
        <p:spPr>
          <a:xfrm>
            <a:off x="0" y="6244273"/>
            <a:ext cx="12192000" cy="685799"/>
          </a:xfrm>
          <a:prstGeom prst="rect">
            <a:avLst/>
          </a:prstGeom>
        </p:spPr>
      </p:pic>
      <p:sp>
        <p:nvSpPr>
          <p:cNvPr id="5" name="TextBox 4">
            <a:extLst>
              <a:ext uri="{FF2B5EF4-FFF2-40B4-BE49-F238E27FC236}">
                <a16:creationId xmlns:a16="http://schemas.microsoft.com/office/drawing/2014/main" id="{4ECACC08-6475-CA4A-B5B4-A798273398D2}"/>
              </a:ext>
            </a:extLst>
          </p:cNvPr>
          <p:cNvSpPr txBox="1"/>
          <p:nvPr/>
        </p:nvSpPr>
        <p:spPr>
          <a:xfrm>
            <a:off x="501042" y="290256"/>
            <a:ext cx="10809961" cy="5909310"/>
          </a:xfrm>
          <a:prstGeom prst="rect">
            <a:avLst/>
          </a:prstGeom>
          <a:noFill/>
        </p:spPr>
        <p:txBody>
          <a:bodyPr wrap="square" rtlCol="0">
            <a:spAutoFit/>
          </a:bodyPr>
          <a:lstStyle/>
          <a:p>
            <a:pPr marL="285750" indent="-285750">
              <a:buFont typeface="Arial" panose="020B0604020202020204" pitchFamily="34" charset="0"/>
              <a:buChar char="•"/>
            </a:pPr>
            <a:r>
              <a:rPr lang="en-GB" b="0" i="0" dirty="0" err="1">
                <a:solidFill>
                  <a:srgbClr val="212121"/>
                </a:solidFill>
                <a:effectLst/>
                <a:latin typeface="Segoe UI" panose="020B0502040204020203" pitchFamily="34" charset="0"/>
              </a:rPr>
              <a:t>Nessuna</a:t>
            </a:r>
            <a:r>
              <a:rPr lang="en-GB" b="0" i="0" dirty="0">
                <a:solidFill>
                  <a:srgbClr val="212121"/>
                </a:solidFill>
                <a:effectLst/>
                <a:latin typeface="Segoe UI" panose="020B0502040204020203" pitchFamily="34" charset="0"/>
              </a:rPr>
              <a:t> </a:t>
            </a:r>
            <a:r>
              <a:rPr lang="en-GB" b="0" i="0" dirty="0" err="1">
                <a:solidFill>
                  <a:srgbClr val="212121"/>
                </a:solidFill>
                <a:effectLst/>
                <a:latin typeface="Segoe UI" panose="020B0502040204020203" pitchFamily="34" charset="0"/>
              </a:rPr>
              <a:t>proposta</a:t>
            </a:r>
            <a:r>
              <a:rPr lang="en-GB" b="0" i="0" dirty="0">
                <a:solidFill>
                  <a:srgbClr val="212121"/>
                </a:solidFill>
                <a:effectLst/>
                <a:latin typeface="Segoe UI" panose="020B0502040204020203" pitchFamily="34" charset="0"/>
              </a:rPr>
              <a:t>. </a:t>
            </a:r>
            <a:r>
              <a:rPr lang="en-GB" b="0" i="0" dirty="0" err="1">
                <a:solidFill>
                  <a:srgbClr val="212121"/>
                </a:solidFill>
                <a:effectLst/>
                <a:latin typeface="Segoe UI" panose="020B0502040204020203" pitchFamily="34" charset="0"/>
              </a:rPr>
              <a:t>Ritengo</a:t>
            </a:r>
            <a:r>
              <a:rPr lang="en-GB" b="0" i="0" dirty="0">
                <a:solidFill>
                  <a:srgbClr val="212121"/>
                </a:solidFill>
                <a:effectLst/>
                <a:latin typeface="Segoe UI" panose="020B0502040204020203" pitchFamily="34" charset="0"/>
              </a:rPr>
              <a:t> </a:t>
            </a:r>
            <a:r>
              <a:rPr lang="en-GB" b="0" i="0" dirty="0" err="1">
                <a:solidFill>
                  <a:srgbClr val="212121"/>
                </a:solidFill>
                <a:effectLst/>
                <a:latin typeface="Segoe UI" panose="020B0502040204020203" pitchFamily="34" charset="0"/>
              </a:rPr>
              <a:t>che</a:t>
            </a:r>
            <a:r>
              <a:rPr lang="en-GB" b="0" i="0" dirty="0">
                <a:solidFill>
                  <a:srgbClr val="212121"/>
                </a:solidFill>
                <a:effectLst/>
                <a:latin typeface="Segoe UI" panose="020B0502040204020203" pitchFamily="34" charset="0"/>
              </a:rPr>
              <a:t> il team working </a:t>
            </a:r>
            <a:r>
              <a:rPr lang="en-GB" b="0" i="0" dirty="0" err="1">
                <a:solidFill>
                  <a:srgbClr val="212121"/>
                </a:solidFill>
                <a:effectLst/>
                <a:latin typeface="Segoe UI" panose="020B0502040204020203" pitchFamily="34" charset="0"/>
              </a:rPr>
              <a:t>sia</a:t>
            </a:r>
            <a:r>
              <a:rPr lang="en-GB" b="0" i="0" dirty="0">
                <a:solidFill>
                  <a:srgbClr val="212121"/>
                </a:solidFill>
                <a:effectLst/>
                <a:latin typeface="Segoe UI" panose="020B0502040204020203" pitchFamily="34" charset="0"/>
              </a:rPr>
              <a:t> un </a:t>
            </a:r>
            <a:r>
              <a:rPr lang="en-GB" b="0" i="0" dirty="0" err="1">
                <a:solidFill>
                  <a:srgbClr val="212121"/>
                </a:solidFill>
                <a:effectLst/>
                <a:latin typeface="Segoe UI" panose="020B0502040204020203" pitchFamily="34" charset="0"/>
              </a:rPr>
              <a:t>tema</a:t>
            </a:r>
            <a:r>
              <a:rPr lang="en-GB" b="0" i="0" dirty="0">
                <a:solidFill>
                  <a:srgbClr val="212121"/>
                </a:solidFill>
                <a:effectLst/>
                <a:latin typeface="Segoe UI" panose="020B0502040204020203" pitchFamily="34" charset="0"/>
              </a:rPr>
              <a:t> </a:t>
            </a:r>
            <a:r>
              <a:rPr lang="en-GB" b="0" i="0" dirty="0" err="1">
                <a:solidFill>
                  <a:srgbClr val="212121"/>
                </a:solidFill>
                <a:effectLst/>
                <a:latin typeface="Segoe UI" panose="020B0502040204020203" pitchFamily="34" charset="0"/>
              </a:rPr>
              <a:t>particolarmente</a:t>
            </a:r>
            <a:r>
              <a:rPr lang="en-GB" b="0" i="0" dirty="0">
                <a:solidFill>
                  <a:srgbClr val="212121"/>
                </a:solidFill>
                <a:effectLst/>
                <a:latin typeface="Segoe UI" panose="020B0502040204020203" pitchFamily="34" charset="0"/>
              </a:rPr>
              <a:t> </a:t>
            </a:r>
            <a:r>
              <a:rPr lang="en-GB" b="0" i="0" dirty="0" err="1">
                <a:solidFill>
                  <a:srgbClr val="212121"/>
                </a:solidFill>
                <a:effectLst/>
                <a:latin typeface="Segoe UI" panose="020B0502040204020203" pitchFamily="34" charset="0"/>
              </a:rPr>
              <a:t>importante</a:t>
            </a:r>
            <a:endParaRPr lang="en-GB" b="0" i="0" dirty="0">
              <a:solidFill>
                <a:srgbClr val="212121"/>
              </a:solidFill>
              <a:effectLst/>
              <a:latin typeface="Segoe UI" panose="020B0502040204020203" pitchFamily="34" charset="0"/>
            </a:endParaRPr>
          </a:p>
          <a:p>
            <a:pPr marL="285750" indent="-285750">
              <a:buFont typeface="Arial" panose="020B0604020202020204" pitchFamily="34" charset="0"/>
              <a:buChar char="•"/>
            </a:pPr>
            <a:r>
              <a:rPr lang="en-GB" b="0" i="0" dirty="0">
                <a:solidFill>
                  <a:srgbClr val="212121"/>
                </a:solidFill>
                <a:effectLst/>
                <a:latin typeface="Segoe UI" panose="020B0502040204020203" pitchFamily="34" charset="0"/>
              </a:rPr>
              <a:t>Per prima </a:t>
            </a:r>
            <a:r>
              <a:rPr lang="en-GB" b="0" i="0" dirty="0" err="1">
                <a:solidFill>
                  <a:srgbClr val="212121"/>
                </a:solidFill>
                <a:effectLst/>
                <a:latin typeface="Segoe UI" panose="020B0502040204020203" pitchFamily="34" charset="0"/>
              </a:rPr>
              <a:t>cosa</a:t>
            </a:r>
            <a:r>
              <a:rPr lang="en-GB" b="0" i="0" dirty="0">
                <a:solidFill>
                  <a:srgbClr val="212121"/>
                </a:solidFill>
                <a:effectLst/>
                <a:latin typeface="Segoe UI" panose="020B0502040204020203" pitchFamily="34" charset="0"/>
              </a:rPr>
              <a:t> vi </a:t>
            </a:r>
            <a:r>
              <a:rPr lang="en-GB" b="0" i="0" dirty="0" err="1">
                <a:solidFill>
                  <a:srgbClr val="212121"/>
                </a:solidFill>
                <a:effectLst/>
                <a:latin typeface="Segoe UI" panose="020B0502040204020203" pitchFamily="34" charset="0"/>
              </a:rPr>
              <a:t>ringrazio</a:t>
            </a:r>
            <a:r>
              <a:rPr lang="en-GB" b="0" i="0" dirty="0">
                <a:solidFill>
                  <a:srgbClr val="212121"/>
                </a:solidFill>
                <a:effectLst/>
                <a:latin typeface="Segoe UI" panose="020B0502040204020203" pitchFamily="34" charset="0"/>
              </a:rPr>
              <a:t> per </a:t>
            </a:r>
            <a:r>
              <a:rPr lang="en-GB" b="0" i="0" dirty="0" err="1">
                <a:solidFill>
                  <a:srgbClr val="212121"/>
                </a:solidFill>
                <a:effectLst/>
                <a:latin typeface="Segoe UI" panose="020B0502040204020203" pitchFamily="34" charset="0"/>
              </a:rPr>
              <a:t>l’iniziativa</a:t>
            </a:r>
            <a:r>
              <a:rPr lang="en-GB" b="0" i="0" dirty="0">
                <a:solidFill>
                  <a:srgbClr val="212121"/>
                </a:solidFill>
                <a:effectLst/>
                <a:latin typeface="Segoe UI" panose="020B0502040204020203" pitchFamily="34" charset="0"/>
              </a:rPr>
              <a:t>, </a:t>
            </a:r>
            <a:r>
              <a:rPr lang="en-GB" b="0" i="0" dirty="0" err="1">
                <a:solidFill>
                  <a:srgbClr val="212121"/>
                </a:solidFill>
                <a:effectLst/>
                <a:latin typeface="Segoe UI" panose="020B0502040204020203" pitchFamily="34" charset="0"/>
              </a:rPr>
              <a:t>molto</a:t>
            </a:r>
            <a:r>
              <a:rPr lang="en-GB" b="0" i="0" dirty="0">
                <a:solidFill>
                  <a:srgbClr val="212121"/>
                </a:solidFill>
                <a:effectLst/>
                <a:latin typeface="Segoe UI" panose="020B0502040204020203" pitchFamily="34" charset="0"/>
              </a:rPr>
              <a:t> </a:t>
            </a:r>
            <a:r>
              <a:rPr lang="en-GB" b="0" i="0" dirty="0" err="1">
                <a:solidFill>
                  <a:srgbClr val="212121"/>
                </a:solidFill>
                <a:effectLst/>
                <a:latin typeface="Segoe UI" panose="020B0502040204020203" pitchFamily="34" charset="0"/>
              </a:rPr>
              <a:t>bella</a:t>
            </a:r>
            <a:r>
              <a:rPr lang="en-GB" b="0" i="0" dirty="0">
                <a:solidFill>
                  <a:srgbClr val="212121"/>
                </a:solidFill>
                <a:effectLst/>
                <a:latin typeface="Segoe UI" panose="020B0502040204020203" pitchFamily="34" charset="0"/>
              </a:rPr>
              <a:t> e </a:t>
            </a:r>
            <a:r>
              <a:rPr lang="en-GB" b="0" i="0" dirty="0" err="1">
                <a:solidFill>
                  <a:srgbClr val="212121"/>
                </a:solidFill>
                <a:effectLst/>
                <a:latin typeface="Segoe UI" panose="020B0502040204020203" pitchFamily="34" charset="0"/>
              </a:rPr>
              <a:t>comunitaria</a:t>
            </a:r>
            <a:r>
              <a:rPr lang="en-GB" b="0" i="0" dirty="0">
                <a:solidFill>
                  <a:srgbClr val="212121"/>
                </a:solidFill>
                <a:effectLst/>
                <a:latin typeface="Segoe UI" panose="020B0502040204020203" pitchFamily="34" charset="0"/>
              </a:rPr>
              <a:t>. Poi, come </a:t>
            </a:r>
            <a:r>
              <a:rPr lang="en-GB" b="0" i="0" dirty="0" err="1">
                <a:solidFill>
                  <a:srgbClr val="212121"/>
                </a:solidFill>
                <a:effectLst/>
                <a:latin typeface="Segoe UI" panose="020B0502040204020203" pitchFamily="34" charset="0"/>
              </a:rPr>
              <a:t>ulteriore</a:t>
            </a:r>
            <a:r>
              <a:rPr lang="en-GB" b="0" i="0" dirty="0">
                <a:solidFill>
                  <a:srgbClr val="212121"/>
                </a:solidFill>
                <a:effectLst/>
                <a:latin typeface="Segoe UI" panose="020B0502040204020203" pitchFamily="34" charset="0"/>
              </a:rPr>
              <a:t> </a:t>
            </a:r>
            <a:r>
              <a:rPr lang="en-GB" b="0" i="0" dirty="0" err="1">
                <a:solidFill>
                  <a:srgbClr val="212121"/>
                </a:solidFill>
                <a:effectLst/>
                <a:latin typeface="Segoe UI" panose="020B0502040204020203" pitchFamily="34" charset="0"/>
              </a:rPr>
              <a:t>proposta</a:t>
            </a:r>
            <a:r>
              <a:rPr lang="en-GB" b="0" i="0" dirty="0">
                <a:solidFill>
                  <a:srgbClr val="212121"/>
                </a:solidFill>
                <a:effectLst/>
                <a:latin typeface="Segoe UI" panose="020B0502040204020203" pitchFamily="34" charset="0"/>
              </a:rPr>
              <a:t> </a:t>
            </a:r>
            <a:r>
              <a:rPr lang="en-GB" b="0" i="0" dirty="0" err="1">
                <a:solidFill>
                  <a:srgbClr val="212121"/>
                </a:solidFill>
                <a:effectLst/>
                <a:latin typeface="Segoe UI" panose="020B0502040204020203" pitchFamily="34" charset="0"/>
              </a:rPr>
              <a:t>penso</a:t>
            </a:r>
            <a:r>
              <a:rPr lang="en-GB" b="0" i="0" dirty="0">
                <a:solidFill>
                  <a:srgbClr val="212121"/>
                </a:solidFill>
                <a:effectLst/>
                <a:latin typeface="Segoe UI" panose="020B0502040204020203" pitchFamily="34" charset="0"/>
              </a:rPr>
              <a:t> </a:t>
            </a:r>
            <a:r>
              <a:rPr lang="en-GB" b="0" i="0" dirty="0" err="1">
                <a:solidFill>
                  <a:srgbClr val="212121"/>
                </a:solidFill>
                <a:effectLst/>
                <a:latin typeface="Segoe UI" panose="020B0502040204020203" pitchFamily="34" charset="0"/>
              </a:rPr>
              <a:t>che</a:t>
            </a:r>
            <a:r>
              <a:rPr lang="en-GB" b="0" i="0" dirty="0">
                <a:solidFill>
                  <a:srgbClr val="212121"/>
                </a:solidFill>
                <a:effectLst/>
                <a:latin typeface="Segoe UI" panose="020B0502040204020203" pitchFamily="34" charset="0"/>
              </a:rPr>
              <a:t> </a:t>
            </a:r>
            <a:r>
              <a:rPr lang="en-GB" b="0" i="0" dirty="0" err="1">
                <a:solidFill>
                  <a:srgbClr val="212121"/>
                </a:solidFill>
                <a:effectLst/>
                <a:latin typeface="Segoe UI" panose="020B0502040204020203" pitchFamily="34" charset="0"/>
              </a:rPr>
              <a:t>sarebbe</a:t>
            </a:r>
            <a:r>
              <a:rPr lang="en-GB" b="0" i="0" dirty="0">
                <a:solidFill>
                  <a:srgbClr val="212121"/>
                </a:solidFill>
                <a:effectLst/>
                <a:latin typeface="Segoe UI" panose="020B0502040204020203" pitchFamily="34" charset="0"/>
              </a:rPr>
              <a:t> </a:t>
            </a:r>
            <a:r>
              <a:rPr lang="en-GB" b="0" i="0" dirty="0" err="1">
                <a:solidFill>
                  <a:srgbClr val="212121"/>
                </a:solidFill>
                <a:effectLst/>
                <a:latin typeface="Segoe UI" panose="020B0502040204020203" pitchFamily="34" charset="0"/>
              </a:rPr>
              <a:t>interessante</a:t>
            </a:r>
            <a:r>
              <a:rPr lang="en-GB" b="0" i="0" dirty="0">
                <a:solidFill>
                  <a:srgbClr val="212121"/>
                </a:solidFill>
                <a:effectLst/>
                <a:latin typeface="Segoe UI" panose="020B0502040204020203" pitchFamily="34" charset="0"/>
              </a:rPr>
              <a:t> </a:t>
            </a:r>
            <a:r>
              <a:rPr lang="en-GB" b="0" i="0" dirty="0" err="1">
                <a:solidFill>
                  <a:srgbClr val="212121"/>
                </a:solidFill>
                <a:effectLst/>
                <a:latin typeface="Segoe UI" panose="020B0502040204020203" pitchFamily="34" charset="0"/>
              </a:rPr>
              <a:t>continuare</a:t>
            </a:r>
            <a:r>
              <a:rPr lang="en-GB" b="0" i="0" dirty="0">
                <a:solidFill>
                  <a:srgbClr val="212121"/>
                </a:solidFill>
                <a:effectLst/>
                <a:latin typeface="Segoe UI" panose="020B0502040204020203" pitchFamily="34" charset="0"/>
              </a:rPr>
              <a:t> a </a:t>
            </a:r>
            <a:r>
              <a:rPr lang="en-GB" b="0" i="0" dirty="0" err="1">
                <a:solidFill>
                  <a:srgbClr val="212121"/>
                </a:solidFill>
                <a:effectLst/>
                <a:latin typeface="Segoe UI" panose="020B0502040204020203" pitchFamily="34" charset="0"/>
              </a:rPr>
              <a:t>confrontarci</a:t>
            </a:r>
            <a:r>
              <a:rPr lang="en-GB" b="0" i="0" dirty="0">
                <a:solidFill>
                  <a:srgbClr val="212121"/>
                </a:solidFill>
                <a:effectLst/>
                <a:latin typeface="Segoe UI" panose="020B0502040204020203" pitchFamily="34" charset="0"/>
              </a:rPr>
              <a:t> </a:t>
            </a:r>
            <a:r>
              <a:rPr lang="en-GB" b="0" i="0" dirty="0" err="1">
                <a:solidFill>
                  <a:srgbClr val="212121"/>
                </a:solidFill>
                <a:effectLst/>
                <a:latin typeface="Segoe UI" panose="020B0502040204020203" pitchFamily="34" charset="0"/>
              </a:rPr>
              <a:t>sulla</a:t>
            </a:r>
            <a:r>
              <a:rPr lang="en-GB" b="0" i="0" dirty="0">
                <a:solidFill>
                  <a:srgbClr val="212121"/>
                </a:solidFill>
                <a:effectLst/>
                <a:latin typeface="Segoe UI" panose="020B0502040204020203" pitchFamily="34" charset="0"/>
              </a:rPr>
              <a:t> </a:t>
            </a:r>
            <a:r>
              <a:rPr lang="en-GB" b="0" i="0" dirty="0" err="1">
                <a:solidFill>
                  <a:srgbClr val="212121"/>
                </a:solidFill>
                <a:effectLst/>
                <a:latin typeface="Segoe UI" panose="020B0502040204020203" pitchFamily="34" charset="0"/>
              </a:rPr>
              <a:t>valutazione</a:t>
            </a:r>
            <a:r>
              <a:rPr lang="en-GB" b="0" i="0" dirty="0">
                <a:solidFill>
                  <a:srgbClr val="212121"/>
                </a:solidFill>
                <a:effectLst/>
                <a:latin typeface="Segoe UI" panose="020B0502040204020203" pitchFamily="34" charset="0"/>
              </a:rPr>
              <a:t> </a:t>
            </a:r>
            <a:r>
              <a:rPr lang="en-GB" b="0" i="0" dirty="0" err="1">
                <a:solidFill>
                  <a:srgbClr val="212121"/>
                </a:solidFill>
                <a:effectLst/>
                <a:latin typeface="Segoe UI" panose="020B0502040204020203" pitchFamily="34" charset="0"/>
              </a:rPr>
              <a:t>anche</a:t>
            </a:r>
            <a:r>
              <a:rPr lang="en-GB" b="0" i="0" dirty="0">
                <a:solidFill>
                  <a:srgbClr val="212121"/>
                </a:solidFill>
                <a:effectLst/>
                <a:latin typeface="Segoe UI" panose="020B0502040204020203" pitchFamily="34" charset="0"/>
              </a:rPr>
              <a:t> in </a:t>
            </a:r>
            <a:r>
              <a:rPr lang="en-GB" b="0" i="0" dirty="0" err="1">
                <a:solidFill>
                  <a:srgbClr val="212121"/>
                </a:solidFill>
                <a:effectLst/>
                <a:latin typeface="Segoe UI" panose="020B0502040204020203" pitchFamily="34" charset="0"/>
              </a:rPr>
              <a:t>relazione</a:t>
            </a:r>
            <a:r>
              <a:rPr lang="en-GB" b="0" i="0" dirty="0">
                <a:solidFill>
                  <a:srgbClr val="212121"/>
                </a:solidFill>
                <a:effectLst/>
                <a:latin typeface="Segoe UI" panose="020B0502040204020203" pitchFamily="34" charset="0"/>
              </a:rPr>
              <a:t> ai </a:t>
            </a:r>
            <a:r>
              <a:rPr lang="en-GB" b="0" i="0" dirty="0" err="1">
                <a:solidFill>
                  <a:srgbClr val="212121"/>
                </a:solidFill>
                <a:effectLst/>
                <a:latin typeface="Segoe UI" panose="020B0502040204020203" pitchFamily="34" charset="0"/>
              </a:rPr>
              <a:t>diversi</a:t>
            </a:r>
            <a:r>
              <a:rPr lang="en-GB" b="0" i="0" dirty="0">
                <a:solidFill>
                  <a:srgbClr val="212121"/>
                </a:solidFill>
                <a:effectLst/>
                <a:latin typeface="Segoe UI" panose="020B0502040204020203" pitchFamily="34" charset="0"/>
              </a:rPr>
              <a:t> </a:t>
            </a:r>
            <a:r>
              <a:rPr lang="en-GB" b="0" i="0" dirty="0" err="1">
                <a:solidFill>
                  <a:srgbClr val="212121"/>
                </a:solidFill>
                <a:effectLst/>
                <a:latin typeface="Segoe UI" panose="020B0502040204020203" pitchFamily="34" charset="0"/>
              </a:rPr>
              <a:t>ambiti</a:t>
            </a:r>
            <a:r>
              <a:rPr lang="en-GB" b="0" i="0" dirty="0">
                <a:solidFill>
                  <a:srgbClr val="212121"/>
                </a:solidFill>
                <a:effectLst/>
                <a:latin typeface="Segoe UI" panose="020B0502040204020203" pitchFamily="34" charset="0"/>
              </a:rPr>
              <a:t> e </a:t>
            </a:r>
            <a:r>
              <a:rPr lang="en-GB" b="0" i="0" dirty="0" err="1">
                <a:solidFill>
                  <a:srgbClr val="212121"/>
                </a:solidFill>
                <a:effectLst/>
                <a:latin typeface="Segoe UI" panose="020B0502040204020203" pitchFamily="34" charset="0"/>
              </a:rPr>
              <a:t>modalità</a:t>
            </a:r>
            <a:r>
              <a:rPr lang="en-GB" b="0" i="0" dirty="0">
                <a:solidFill>
                  <a:srgbClr val="212121"/>
                </a:solidFill>
                <a:effectLst/>
                <a:latin typeface="Segoe UI" panose="020B0502040204020203" pitchFamily="34" charset="0"/>
              </a:rPr>
              <a:t> (ad </a:t>
            </a:r>
            <a:r>
              <a:rPr lang="en-GB" b="0" i="0" dirty="0" err="1">
                <a:solidFill>
                  <a:srgbClr val="212121"/>
                </a:solidFill>
                <a:effectLst/>
                <a:latin typeface="Segoe UI" panose="020B0502040204020203" pitchFamily="34" charset="0"/>
              </a:rPr>
              <a:t>esempio</a:t>
            </a:r>
            <a:r>
              <a:rPr lang="en-GB" b="0" i="0" dirty="0">
                <a:solidFill>
                  <a:srgbClr val="212121"/>
                </a:solidFill>
                <a:effectLst/>
                <a:latin typeface="Segoe UI" panose="020B0502040204020203" pitchFamily="34" charset="0"/>
              </a:rPr>
              <a:t> </a:t>
            </a:r>
            <a:r>
              <a:rPr lang="en-GB" b="0" i="0" dirty="0" err="1">
                <a:solidFill>
                  <a:srgbClr val="212121"/>
                </a:solidFill>
                <a:effectLst/>
                <a:latin typeface="Segoe UI" panose="020B0502040204020203" pitchFamily="34" charset="0"/>
              </a:rPr>
              <a:t>i</a:t>
            </a:r>
            <a:r>
              <a:rPr lang="en-GB" b="0" i="0" dirty="0">
                <a:solidFill>
                  <a:srgbClr val="212121"/>
                </a:solidFill>
                <a:effectLst/>
                <a:latin typeface="Segoe UI" panose="020B0502040204020203" pitchFamily="34" charset="0"/>
              </a:rPr>
              <a:t> </a:t>
            </a:r>
            <a:r>
              <a:rPr lang="en-GB" b="0" i="0" dirty="0" err="1">
                <a:solidFill>
                  <a:srgbClr val="212121"/>
                </a:solidFill>
                <a:effectLst/>
                <a:latin typeface="Segoe UI" panose="020B0502040204020203" pitchFamily="34" charset="0"/>
              </a:rPr>
              <a:t>laboratori</a:t>
            </a:r>
            <a:r>
              <a:rPr lang="en-GB" b="0" i="0" dirty="0">
                <a:solidFill>
                  <a:srgbClr val="212121"/>
                </a:solidFill>
                <a:effectLst/>
                <a:latin typeface="Segoe UI" panose="020B0502040204020203" pitchFamily="34" charset="0"/>
              </a:rPr>
              <a:t>, </a:t>
            </a:r>
            <a:r>
              <a:rPr lang="en-GB" b="0" i="0" dirty="0" err="1">
                <a:solidFill>
                  <a:srgbClr val="212121"/>
                </a:solidFill>
                <a:effectLst/>
                <a:latin typeface="Segoe UI" panose="020B0502040204020203" pitchFamily="34" charset="0"/>
              </a:rPr>
              <a:t>i</a:t>
            </a:r>
            <a:r>
              <a:rPr lang="en-GB" b="0" i="0" dirty="0">
                <a:solidFill>
                  <a:srgbClr val="212121"/>
                </a:solidFill>
                <a:effectLst/>
                <a:latin typeface="Segoe UI" panose="020B0502040204020203" pitchFamily="34" charset="0"/>
              </a:rPr>
              <a:t> </a:t>
            </a:r>
            <a:r>
              <a:rPr lang="en-GB" b="0" i="0" dirty="0" err="1">
                <a:solidFill>
                  <a:srgbClr val="212121"/>
                </a:solidFill>
                <a:effectLst/>
                <a:latin typeface="Segoe UI" panose="020B0502040204020203" pitchFamily="34" charset="0"/>
              </a:rPr>
              <a:t>lavoro</a:t>
            </a:r>
            <a:r>
              <a:rPr lang="en-GB" b="0" i="0" dirty="0">
                <a:solidFill>
                  <a:srgbClr val="212121"/>
                </a:solidFill>
                <a:effectLst/>
                <a:latin typeface="Segoe UI" panose="020B0502040204020203" pitchFamily="34" charset="0"/>
              </a:rPr>
              <a:t> di </a:t>
            </a:r>
            <a:r>
              <a:rPr lang="en-GB" b="0" i="0" dirty="0" err="1">
                <a:solidFill>
                  <a:srgbClr val="212121"/>
                </a:solidFill>
                <a:effectLst/>
                <a:latin typeface="Segoe UI" panose="020B0502040204020203" pitchFamily="34" charset="0"/>
              </a:rPr>
              <a:t>gruppo</a:t>
            </a:r>
            <a:r>
              <a:rPr lang="en-GB" b="0" i="0" dirty="0">
                <a:solidFill>
                  <a:srgbClr val="212121"/>
                </a:solidFill>
                <a:effectLst/>
                <a:latin typeface="Segoe UI" panose="020B0502040204020203" pitchFamily="34" charset="0"/>
              </a:rPr>
              <a:t>, </a:t>
            </a:r>
            <a:r>
              <a:rPr lang="en-GB" b="0" i="0" dirty="0" err="1">
                <a:solidFill>
                  <a:srgbClr val="212121"/>
                </a:solidFill>
                <a:effectLst/>
                <a:latin typeface="Segoe UI" panose="020B0502040204020203" pitchFamily="34" charset="0"/>
              </a:rPr>
              <a:t>l’orale</a:t>
            </a:r>
            <a:r>
              <a:rPr lang="en-GB" b="0" i="0" dirty="0">
                <a:solidFill>
                  <a:srgbClr val="212121"/>
                </a:solidFill>
                <a:effectLst/>
                <a:latin typeface="Segoe UI" panose="020B0502040204020203" pitchFamily="34" charset="0"/>
              </a:rPr>
              <a:t> e lo </a:t>
            </a:r>
            <a:r>
              <a:rPr lang="en-GB" b="0" i="0" dirty="0" err="1">
                <a:solidFill>
                  <a:srgbClr val="212121"/>
                </a:solidFill>
                <a:effectLst/>
                <a:latin typeface="Segoe UI" panose="020B0502040204020203" pitchFamily="34" charset="0"/>
              </a:rPr>
              <a:t>scritto</a:t>
            </a:r>
            <a:r>
              <a:rPr lang="en-GB" b="0" i="0" dirty="0">
                <a:solidFill>
                  <a:srgbClr val="212121"/>
                </a:solidFill>
                <a:effectLst/>
                <a:latin typeface="Segoe UI" panose="020B0502040204020203" pitchFamily="34" charset="0"/>
              </a:rPr>
              <a:t> </a:t>
            </a:r>
            <a:r>
              <a:rPr lang="en-GB" b="0" i="0" dirty="0" err="1">
                <a:solidFill>
                  <a:srgbClr val="212121"/>
                </a:solidFill>
                <a:effectLst/>
                <a:latin typeface="Segoe UI" panose="020B0502040204020203" pitchFamily="34" charset="0"/>
              </a:rPr>
              <a:t>nelle</a:t>
            </a:r>
            <a:r>
              <a:rPr lang="en-GB" b="0" i="0" dirty="0">
                <a:solidFill>
                  <a:srgbClr val="212121"/>
                </a:solidFill>
                <a:effectLst/>
                <a:latin typeface="Segoe UI" panose="020B0502040204020203" pitchFamily="34" charset="0"/>
              </a:rPr>
              <a:t> sue diverse </a:t>
            </a:r>
            <a:r>
              <a:rPr lang="en-GB" b="0" i="0" dirty="0" err="1">
                <a:solidFill>
                  <a:srgbClr val="212121"/>
                </a:solidFill>
                <a:effectLst/>
                <a:latin typeface="Segoe UI" panose="020B0502040204020203" pitchFamily="34" charset="0"/>
              </a:rPr>
              <a:t>declinazioni</a:t>
            </a:r>
            <a:r>
              <a:rPr lang="en-GB" b="0" i="0" dirty="0">
                <a:solidFill>
                  <a:srgbClr val="212121"/>
                </a:solidFill>
                <a:effectLst/>
                <a:latin typeface="Segoe UI" panose="020B0502040204020203" pitchFamily="34" charset="0"/>
              </a:rPr>
              <a:t>)</a:t>
            </a:r>
            <a:endParaRPr lang="en-GB" dirty="0">
              <a:solidFill>
                <a:srgbClr val="212121"/>
              </a:solidFill>
              <a:latin typeface="Segoe UI" panose="020B0502040204020203" pitchFamily="34" charset="0"/>
            </a:endParaRPr>
          </a:p>
          <a:p>
            <a:pPr marL="285750" indent="-285750">
              <a:buFont typeface="Arial" panose="020B0604020202020204" pitchFamily="34" charset="0"/>
              <a:buChar char="•"/>
            </a:pPr>
            <a:r>
              <a:rPr lang="en-GB" b="0" i="0" dirty="0" err="1">
                <a:solidFill>
                  <a:srgbClr val="212121"/>
                </a:solidFill>
                <a:effectLst/>
                <a:latin typeface="Segoe UI" panose="020B0502040204020203" pitchFamily="34" charset="0"/>
              </a:rPr>
              <a:t>l'importanza</a:t>
            </a:r>
            <a:r>
              <a:rPr lang="en-GB" b="0" i="0" dirty="0">
                <a:solidFill>
                  <a:srgbClr val="212121"/>
                </a:solidFill>
                <a:effectLst/>
                <a:latin typeface="Segoe UI" panose="020B0502040204020203" pitchFamily="34" charset="0"/>
              </a:rPr>
              <a:t> del </a:t>
            </a:r>
            <a:r>
              <a:rPr lang="en-GB" b="0" i="0" dirty="0" err="1">
                <a:solidFill>
                  <a:srgbClr val="212121"/>
                </a:solidFill>
                <a:effectLst/>
                <a:latin typeface="Segoe UI" panose="020B0502040204020203" pitchFamily="34" charset="0"/>
              </a:rPr>
              <a:t>lavoro</a:t>
            </a:r>
            <a:r>
              <a:rPr lang="en-GB" b="0" i="0" dirty="0">
                <a:solidFill>
                  <a:srgbClr val="212121"/>
                </a:solidFill>
                <a:effectLst/>
                <a:latin typeface="Segoe UI" panose="020B0502040204020203" pitchFamily="34" charset="0"/>
              </a:rPr>
              <a:t> del </a:t>
            </a:r>
            <a:r>
              <a:rPr lang="en-GB" b="0" i="0" dirty="0" err="1">
                <a:solidFill>
                  <a:srgbClr val="212121"/>
                </a:solidFill>
                <a:effectLst/>
                <a:latin typeface="Segoe UI" panose="020B0502040204020203" pitchFamily="34" charset="0"/>
              </a:rPr>
              <a:t>ricercatore</a:t>
            </a:r>
            <a:endParaRPr lang="en-GB" b="0" i="0" dirty="0">
              <a:solidFill>
                <a:srgbClr val="212121"/>
              </a:solidFill>
              <a:effectLst/>
              <a:latin typeface="Segoe UI" panose="020B0502040204020203" pitchFamily="34" charset="0"/>
            </a:endParaRPr>
          </a:p>
          <a:p>
            <a:pPr marL="285750" indent="-285750">
              <a:buFont typeface="Arial" panose="020B0604020202020204" pitchFamily="34" charset="0"/>
              <a:buChar char="•"/>
            </a:pPr>
            <a:r>
              <a:rPr lang="en-GB" b="0" i="0" dirty="0" err="1">
                <a:solidFill>
                  <a:srgbClr val="212121"/>
                </a:solidFill>
                <a:effectLst/>
                <a:latin typeface="Segoe UI" panose="020B0502040204020203" pitchFamily="34" charset="0"/>
              </a:rPr>
              <a:t>C'è</a:t>
            </a:r>
            <a:r>
              <a:rPr lang="en-GB" b="0" i="0" dirty="0">
                <a:solidFill>
                  <a:srgbClr val="212121"/>
                </a:solidFill>
                <a:effectLst/>
                <a:latin typeface="Segoe UI" panose="020B0502040204020203" pitchFamily="34" charset="0"/>
              </a:rPr>
              <a:t> solo un punto </a:t>
            </a:r>
            <a:r>
              <a:rPr lang="en-GB" b="0" i="0" dirty="0" err="1">
                <a:solidFill>
                  <a:srgbClr val="212121"/>
                </a:solidFill>
                <a:effectLst/>
                <a:latin typeface="Segoe UI" panose="020B0502040204020203" pitchFamily="34" charset="0"/>
              </a:rPr>
              <a:t>dedicato</a:t>
            </a:r>
            <a:r>
              <a:rPr lang="en-GB" b="0" i="0" dirty="0">
                <a:solidFill>
                  <a:srgbClr val="212121"/>
                </a:solidFill>
                <a:effectLst/>
                <a:latin typeface="Segoe UI" panose="020B0502040204020203" pitchFamily="34" charset="0"/>
              </a:rPr>
              <a:t> </a:t>
            </a:r>
            <a:r>
              <a:rPr lang="en-GB" b="0" i="0" dirty="0" err="1">
                <a:solidFill>
                  <a:srgbClr val="212121"/>
                </a:solidFill>
                <a:effectLst/>
                <a:latin typeface="Segoe UI" panose="020B0502040204020203" pitchFamily="34" charset="0"/>
              </a:rPr>
              <a:t>all'imprenditorialità</a:t>
            </a:r>
            <a:r>
              <a:rPr lang="en-GB" b="0" i="0" dirty="0">
                <a:solidFill>
                  <a:srgbClr val="212121"/>
                </a:solidFill>
                <a:effectLst/>
                <a:latin typeface="Segoe UI" panose="020B0502040204020203" pitchFamily="34" charset="0"/>
              </a:rPr>
              <a:t> del </a:t>
            </a:r>
            <a:r>
              <a:rPr lang="en-GB" b="0" i="0" dirty="0" err="1">
                <a:solidFill>
                  <a:srgbClr val="212121"/>
                </a:solidFill>
                <a:effectLst/>
                <a:latin typeface="Segoe UI" panose="020B0502040204020203" pitchFamily="34" charset="0"/>
              </a:rPr>
              <a:t>personale</a:t>
            </a:r>
            <a:r>
              <a:rPr lang="en-GB" b="0" i="0" dirty="0">
                <a:solidFill>
                  <a:srgbClr val="212121"/>
                </a:solidFill>
                <a:effectLst/>
                <a:latin typeface="Segoe UI" panose="020B0502040204020203" pitchFamily="34" charset="0"/>
              </a:rPr>
              <a:t> </a:t>
            </a:r>
            <a:r>
              <a:rPr lang="en-GB" b="0" i="0" dirty="0" err="1">
                <a:solidFill>
                  <a:srgbClr val="212121"/>
                </a:solidFill>
                <a:effectLst/>
                <a:latin typeface="Segoe UI" panose="020B0502040204020203" pitchFamily="34" charset="0"/>
              </a:rPr>
              <a:t>universitario</a:t>
            </a:r>
            <a:r>
              <a:rPr lang="en-GB" b="0" i="0" dirty="0">
                <a:solidFill>
                  <a:srgbClr val="212121"/>
                </a:solidFill>
                <a:effectLst/>
                <a:latin typeface="Segoe UI" panose="020B0502040204020203" pitchFamily="34" charset="0"/>
              </a:rPr>
              <a:t> a </a:t>
            </a:r>
            <a:r>
              <a:rPr lang="en-GB" b="0" i="0" dirty="0" err="1">
                <a:solidFill>
                  <a:srgbClr val="212121"/>
                </a:solidFill>
                <a:effectLst/>
                <a:latin typeface="Segoe UI" panose="020B0502040204020203" pitchFamily="34" charset="0"/>
              </a:rPr>
              <a:t>fronte</a:t>
            </a:r>
            <a:r>
              <a:rPr lang="en-GB" b="0" i="0" dirty="0">
                <a:solidFill>
                  <a:srgbClr val="212121"/>
                </a:solidFill>
                <a:effectLst/>
                <a:latin typeface="Segoe UI" panose="020B0502040204020203" pitchFamily="34" charset="0"/>
              </a:rPr>
              <a:t> di una </a:t>
            </a:r>
            <a:r>
              <a:rPr lang="en-GB" b="0" i="0" dirty="0" err="1">
                <a:solidFill>
                  <a:srgbClr val="212121"/>
                </a:solidFill>
                <a:effectLst/>
                <a:latin typeface="Segoe UI" panose="020B0502040204020203" pitchFamily="34" charset="0"/>
              </a:rPr>
              <a:t>decina</a:t>
            </a:r>
            <a:r>
              <a:rPr lang="en-GB" b="0" i="0" dirty="0">
                <a:solidFill>
                  <a:srgbClr val="212121"/>
                </a:solidFill>
                <a:effectLst/>
                <a:latin typeface="Segoe UI" panose="020B0502040204020203" pitchFamily="34" charset="0"/>
              </a:rPr>
              <a:t> di </a:t>
            </a:r>
            <a:r>
              <a:rPr lang="en-GB" b="0" i="0" dirty="0" err="1">
                <a:solidFill>
                  <a:srgbClr val="212121"/>
                </a:solidFill>
                <a:effectLst/>
                <a:latin typeface="Segoe UI" panose="020B0502040204020203" pitchFamily="34" charset="0"/>
              </a:rPr>
              <a:t>domande</a:t>
            </a:r>
            <a:r>
              <a:rPr lang="en-GB" b="0" i="0" dirty="0">
                <a:solidFill>
                  <a:srgbClr val="212121"/>
                </a:solidFill>
                <a:effectLst/>
                <a:latin typeface="Segoe UI" panose="020B0502040204020203" pitchFamily="34" charset="0"/>
              </a:rPr>
              <a:t> </a:t>
            </a:r>
            <a:r>
              <a:rPr lang="en-GB" b="0" i="0" dirty="0" err="1">
                <a:solidFill>
                  <a:srgbClr val="212121"/>
                </a:solidFill>
                <a:effectLst/>
                <a:latin typeface="Segoe UI" panose="020B0502040204020203" pitchFamily="34" charset="0"/>
              </a:rPr>
              <a:t>riguardanti</a:t>
            </a:r>
            <a:r>
              <a:rPr lang="en-GB" b="0" i="0" dirty="0">
                <a:solidFill>
                  <a:srgbClr val="212121"/>
                </a:solidFill>
                <a:effectLst/>
                <a:latin typeface="Segoe UI" panose="020B0502040204020203" pitchFamily="34" charset="0"/>
              </a:rPr>
              <a:t> </a:t>
            </a:r>
            <a:r>
              <a:rPr lang="en-GB" b="0" i="0" dirty="0" err="1">
                <a:solidFill>
                  <a:srgbClr val="212121"/>
                </a:solidFill>
                <a:effectLst/>
                <a:latin typeface="Segoe UI" panose="020B0502040204020203" pitchFamily="34" charset="0"/>
              </a:rPr>
              <a:t>l'attività</a:t>
            </a:r>
            <a:r>
              <a:rPr lang="en-GB" b="0" i="0" dirty="0">
                <a:solidFill>
                  <a:srgbClr val="212121"/>
                </a:solidFill>
                <a:effectLst/>
                <a:latin typeface="Segoe UI" panose="020B0502040204020203" pitchFamily="34" charset="0"/>
              </a:rPr>
              <a:t> di </a:t>
            </a:r>
            <a:r>
              <a:rPr lang="en-GB" b="0" i="0" dirty="0" err="1">
                <a:solidFill>
                  <a:srgbClr val="212121"/>
                </a:solidFill>
                <a:effectLst/>
                <a:latin typeface="Segoe UI" panose="020B0502040204020203" pitchFamily="34" charset="0"/>
              </a:rPr>
              <a:t>ricerca</a:t>
            </a:r>
            <a:r>
              <a:rPr lang="en-GB" b="0" i="0" dirty="0">
                <a:solidFill>
                  <a:srgbClr val="212121"/>
                </a:solidFill>
                <a:effectLst/>
                <a:latin typeface="Segoe UI" panose="020B0502040204020203" pitchFamily="34" charset="0"/>
              </a:rPr>
              <a:t>. </a:t>
            </a:r>
            <a:r>
              <a:rPr lang="en-GB" b="0" i="0" dirty="0" err="1">
                <a:solidFill>
                  <a:srgbClr val="212121"/>
                </a:solidFill>
                <a:effectLst/>
                <a:latin typeface="Segoe UI" panose="020B0502040204020203" pitchFamily="34" charset="0"/>
              </a:rPr>
              <a:t>Penso</a:t>
            </a:r>
            <a:r>
              <a:rPr lang="en-GB" b="0" i="0" dirty="0">
                <a:solidFill>
                  <a:srgbClr val="212121"/>
                </a:solidFill>
                <a:effectLst/>
                <a:latin typeface="Segoe UI" panose="020B0502040204020203" pitchFamily="34" charset="0"/>
              </a:rPr>
              <a:t> </a:t>
            </a:r>
            <a:r>
              <a:rPr lang="en-GB" b="0" i="0" dirty="0" err="1">
                <a:solidFill>
                  <a:srgbClr val="212121"/>
                </a:solidFill>
                <a:effectLst/>
                <a:latin typeface="Segoe UI" panose="020B0502040204020203" pitchFamily="34" charset="0"/>
              </a:rPr>
              <a:t>possa</a:t>
            </a:r>
            <a:r>
              <a:rPr lang="en-GB" b="0" i="0" dirty="0">
                <a:solidFill>
                  <a:srgbClr val="212121"/>
                </a:solidFill>
                <a:effectLst/>
                <a:latin typeface="Segoe UI" panose="020B0502040204020203" pitchFamily="34" charset="0"/>
              </a:rPr>
              <a:t> </a:t>
            </a:r>
            <a:r>
              <a:rPr lang="en-GB" b="0" i="0" dirty="0" err="1">
                <a:solidFill>
                  <a:srgbClr val="212121"/>
                </a:solidFill>
                <a:effectLst/>
                <a:latin typeface="Segoe UI" panose="020B0502040204020203" pitchFamily="34" charset="0"/>
              </a:rPr>
              <a:t>essere</a:t>
            </a:r>
            <a:r>
              <a:rPr lang="en-GB" b="0" i="0" dirty="0">
                <a:solidFill>
                  <a:srgbClr val="212121"/>
                </a:solidFill>
                <a:effectLst/>
                <a:latin typeface="Segoe UI" panose="020B0502040204020203" pitchFamily="34" charset="0"/>
              </a:rPr>
              <a:t> utile, </a:t>
            </a:r>
            <a:r>
              <a:rPr lang="en-GB" b="0" i="0" dirty="0" err="1">
                <a:solidFill>
                  <a:srgbClr val="212121"/>
                </a:solidFill>
                <a:effectLst/>
                <a:latin typeface="Segoe UI" panose="020B0502040204020203" pitchFamily="34" charset="0"/>
              </a:rPr>
              <a:t>anche</a:t>
            </a:r>
            <a:r>
              <a:rPr lang="en-GB" b="0" i="0" dirty="0">
                <a:solidFill>
                  <a:srgbClr val="212121"/>
                </a:solidFill>
                <a:effectLst/>
                <a:latin typeface="Segoe UI" panose="020B0502040204020203" pitchFamily="34" charset="0"/>
              </a:rPr>
              <a:t> per </a:t>
            </a:r>
            <a:r>
              <a:rPr lang="en-GB" b="0" i="0" dirty="0" err="1">
                <a:solidFill>
                  <a:srgbClr val="212121"/>
                </a:solidFill>
                <a:effectLst/>
                <a:latin typeface="Segoe UI" panose="020B0502040204020203" pitchFamily="34" charset="0"/>
              </a:rPr>
              <a:t>meglio</a:t>
            </a:r>
            <a:r>
              <a:rPr lang="en-GB" b="0" i="0" dirty="0">
                <a:solidFill>
                  <a:srgbClr val="212121"/>
                </a:solidFill>
                <a:effectLst/>
                <a:latin typeface="Segoe UI" panose="020B0502040204020203" pitchFamily="34" charset="0"/>
              </a:rPr>
              <a:t> </a:t>
            </a:r>
            <a:r>
              <a:rPr lang="en-GB" b="0" i="0" dirty="0" err="1">
                <a:solidFill>
                  <a:srgbClr val="212121"/>
                </a:solidFill>
                <a:effectLst/>
                <a:latin typeface="Segoe UI" panose="020B0502040204020203" pitchFamily="34" charset="0"/>
              </a:rPr>
              <a:t>sviluppare</a:t>
            </a:r>
            <a:r>
              <a:rPr lang="en-GB" b="0" i="0" dirty="0">
                <a:solidFill>
                  <a:srgbClr val="212121"/>
                </a:solidFill>
                <a:effectLst/>
                <a:latin typeface="Segoe UI" panose="020B0502040204020203" pitchFamily="34" charset="0"/>
              </a:rPr>
              <a:t> la </a:t>
            </a:r>
            <a:r>
              <a:rPr lang="en-GB" b="0" i="0" dirty="0" err="1">
                <a:solidFill>
                  <a:srgbClr val="212121"/>
                </a:solidFill>
                <a:effectLst/>
                <a:latin typeface="Segoe UI" panose="020B0502040204020203" pitchFamily="34" charset="0"/>
              </a:rPr>
              <a:t>funzione</a:t>
            </a:r>
            <a:r>
              <a:rPr lang="en-GB" b="0" i="0" dirty="0">
                <a:solidFill>
                  <a:srgbClr val="212121"/>
                </a:solidFill>
                <a:effectLst/>
                <a:latin typeface="Segoe UI" panose="020B0502040204020203" pitchFamily="34" charset="0"/>
              </a:rPr>
              <a:t> </a:t>
            </a:r>
            <a:r>
              <a:rPr lang="en-GB" b="0" i="0" dirty="0" err="1">
                <a:solidFill>
                  <a:srgbClr val="212121"/>
                </a:solidFill>
                <a:effectLst/>
                <a:latin typeface="Segoe UI" panose="020B0502040204020203" pitchFamily="34" charset="0"/>
              </a:rPr>
              <a:t>sociale</a:t>
            </a:r>
            <a:r>
              <a:rPr lang="en-GB" b="0" i="0" dirty="0">
                <a:solidFill>
                  <a:srgbClr val="212121"/>
                </a:solidFill>
                <a:effectLst/>
                <a:latin typeface="Segoe UI" panose="020B0502040204020203" pitchFamily="34" charset="0"/>
              </a:rPr>
              <a:t> </a:t>
            </a:r>
            <a:r>
              <a:rPr lang="en-GB" b="0" i="0" dirty="0" err="1">
                <a:solidFill>
                  <a:srgbClr val="212121"/>
                </a:solidFill>
                <a:effectLst/>
                <a:latin typeface="Segoe UI" panose="020B0502040204020203" pitchFamily="34" charset="0"/>
              </a:rPr>
              <a:t>che</a:t>
            </a:r>
            <a:r>
              <a:rPr lang="en-GB" b="0" i="0" dirty="0">
                <a:solidFill>
                  <a:srgbClr val="212121"/>
                </a:solidFill>
                <a:effectLst/>
                <a:latin typeface="Segoe UI" panose="020B0502040204020203" pitchFamily="34" charset="0"/>
              </a:rPr>
              <a:t> la nostra </a:t>
            </a:r>
            <a:r>
              <a:rPr lang="en-GB" b="0" i="0" dirty="0" err="1">
                <a:solidFill>
                  <a:srgbClr val="212121"/>
                </a:solidFill>
                <a:effectLst/>
                <a:latin typeface="Segoe UI" panose="020B0502040204020203" pitchFamily="34" charset="0"/>
              </a:rPr>
              <a:t>università</a:t>
            </a:r>
            <a:r>
              <a:rPr lang="en-GB" b="0" i="0" dirty="0">
                <a:solidFill>
                  <a:srgbClr val="212121"/>
                </a:solidFill>
                <a:effectLst/>
                <a:latin typeface="Segoe UI" panose="020B0502040204020203" pitchFamily="34" charset="0"/>
              </a:rPr>
              <a:t> </a:t>
            </a:r>
            <a:r>
              <a:rPr lang="en-GB" b="0" i="0" dirty="0" err="1">
                <a:solidFill>
                  <a:srgbClr val="212121"/>
                </a:solidFill>
                <a:effectLst/>
                <a:latin typeface="Segoe UI" panose="020B0502040204020203" pitchFamily="34" charset="0"/>
              </a:rPr>
              <a:t>deve</a:t>
            </a:r>
            <a:r>
              <a:rPr lang="en-GB" b="0" i="0" dirty="0">
                <a:solidFill>
                  <a:srgbClr val="212121"/>
                </a:solidFill>
                <a:effectLst/>
                <a:latin typeface="Segoe UI" panose="020B0502040204020203" pitchFamily="34" charset="0"/>
              </a:rPr>
              <a:t> </a:t>
            </a:r>
            <a:r>
              <a:rPr lang="en-GB" b="0" i="0" dirty="0" err="1">
                <a:solidFill>
                  <a:srgbClr val="212121"/>
                </a:solidFill>
                <a:effectLst/>
                <a:latin typeface="Segoe UI" panose="020B0502040204020203" pitchFamily="34" charset="0"/>
              </a:rPr>
              <a:t>avere</a:t>
            </a:r>
            <a:r>
              <a:rPr lang="en-GB" b="0" i="0" dirty="0">
                <a:solidFill>
                  <a:srgbClr val="212121"/>
                </a:solidFill>
                <a:effectLst/>
                <a:latin typeface="Segoe UI" panose="020B0502040204020203" pitchFamily="34" charset="0"/>
              </a:rPr>
              <a:t>, </a:t>
            </a:r>
            <a:r>
              <a:rPr lang="en-GB" b="0" i="0" dirty="0" err="1">
                <a:solidFill>
                  <a:srgbClr val="212121"/>
                </a:solidFill>
                <a:effectLst/>
                <a:latin typeface="Segoe UI" panose="020B0502040204020203" pitchFamily="34" charset="0"/>
              </a:rPr>
              <a:t>invertire</a:t>
            </a:r>
            <a:r>
              <a:rPr lang="en-GB" b="0" i="0" dirty="0">
                <a:solidFill>
                  <a:srgbClr val="212121"/>
                </a:solidFill>
                <a:effectLst/>
                <a:latin typeface="Segoe UI" panose="020B0502040204020203" pitchFamily="34" charset="0"/>
              </a:rPr>
              <a:t> il </a:t>
            </a:r>
            <a:r>
              <a:rPr lang="en-GB" b="0" i="0" dirty="0" err="1">
                <a:solidFill>
                  <a:srgbClr val="212121"/>
                </a:solidFill>
                <a:effectLst/>
                <a:latin typeface="Segoe UI" panose="020B0502040204020203" pitchFamily="34" charset="0"/>
              </a:rPr>
              <a:t>rapporto</a:t>
            </a:r>
            <a:r>
              <a:rPr lang="en-GB" b="0" i="0" dirty="0">
                <a:solidFill>
                  <a:srgbClr val="212121"/>
                </a:solidFill>
                <a:effectLst/>
                <a:latin typeface="Segoe UI" panose="020B0502040204020203" pitchFamily="34" charset="0"/>
              </a:rPr>
              <a:t> </a:t>
            </a:r>
            <a:r>
              <a:rPr lang="en-GB" b="0" i="0" dirty="0" err="1">
                <a:solidFill>
                  <a:srgbClr val="212121"/>
                </a:solidFill>
                <a:effectLst/>
                <a:latin typeface="Segoe UI" panose="020B0502040204020203" pitchFamily="34" charset="0"/>
              </a:rPr>
              <a:t>funzionalizzando</a:t>
            </a:r>
            <a:r>
              <a:rPr lang="en-GB" b="0" i="0" dirty="0">
                <a:solidFill>
                  <a:srgbClr val="212121"/>
                </a:solidFill>
                <a:effectLst/>
                <a:latin typeface="Segoe UI" panose="020B0502040204020203" pitchFamily="34" charset="0"/>
              </a:rPr>
              <a:t> la </a:t>
            </a:r>
            <a:r>
              <a:rPr lang="en-GB" b="0" i="0" dirty="0" err="1">
                <a:solidFill>
                  <a:srgbClr val="212121"/>
                </a:solidFill>
                <a:effectLst/>
                <a:latin typeface="Segoe UI" panose="020B0502040204020203" pitchFamily="34" charset="0"/>
              </a:rPr>
              <a:t>ricerca</a:t>
            </a:r>
            <a:r>
              <a:rPr lang="en-GB" b="0" i="0" dirty="0">
                <a:solidFill>
                  <a:srgbClr val="212121"/>
                </a:solidFill>
                <a:effectLst/>
                <a:latin typeface="Segoe UI" panose="020B0502040204020203" pitchFamily="34" charset="0"/>
              </a:rPr>
              <a:t> </a:t>
            </a:r>
            <a:r>
              <a:rPr lang="en-GB" b="0" i="0" dirty="0" err="1">
                <a:solidFill>
                  <a:srgbClr val="212121"/>
                </a:solidFill>
                <a:effectLst/>
                <a:latin typeface="Segoe UI" panose="020B0502040204020203" pitchFamily="34" charset="0"/>
              </a:rPr>
              <a:t>alla</a:t>
            </a:r>
            <a:r>
              <a:rPr lang="en-GB" b="0" i="0" dirty="0">
                <a:solidFill>
                  <a:srgbClr val="212121"/>
                </a:solidFill>
                <a:effectLst/>
                <a:latin typeface="Segoe UI" panose="020B0502040204020203" pitchFamily="34" charset="0"/>
              </a:rPr>
              <a:t> </a:t>
            </a:r>
            <a:r>
              <a:rPr lang="en-GB" b="0" i="0" dirty="0" err="1">
                <a:solidFill>
                  <a:srgbClr val="212121"/>
                </a:solidFill>
                <a:effectLst/>
                <a:latin typeface="Segoe UI" panose="020B0502040204020203" pitchFamily="34" charset="0"/>
              </a:rPr>
              <a:t>creazione</a:t>
            </a:r>
            <a:r>
              <a:rPr lang="en-GB" b="0" i="0" dirty="0">
                <a:solidFill>
                  <a:srgbClr val="212121"/>
                </a:solidFill>
                <a:effectLst/>
                <a:latin typeface="Segoe UI" panose="020B0502040204020203" pitchFamily="34" charset="0"/>
              </a:rPr>
              <a:t> di </a:t>
            </a:r>
            <a:r>
              <a:rPr lang="en-GB" b="0" i="0" dirty="0" err="1">
                <a:solidFill>
                  <a:srgbClr val="212121"/>
                </a:solidFill>
                <a:effectLst/>
                <a:latin typeface="Segoe UI" panose="020B0502040204020203" pitchFamily="34" charset="0"/>
              </a:rPr>
              <a:t>imprese</a:t>
            </a:r>
            <a:r>
              <a:rPr lang="en-GB" b="0" i="0" dirty="0">
                <a:solidFill>
                  <a:srgbClr val="212121"/>
                </a:solidFill>
                <a:effectLst/>
                <a:latin typeface="Segoe UI" panose="020B0502040204020203" pitchFamily="34" charset="0"/>
              </a:rPr>
              <a:t> o </a:t>
            </a:r>
            <a:r>
              <a:rPr lang="en-GB" b="0" i="0" dirty="0" err="1">
                <a:solidFill>
                  <a:srgbClr val="212121"/>
                </a:solidFill>
                <a:effectLst/>
                <a:latin typeface="Segoe UI" panose="020B0502040204020203" pitchFamily="34" charset="0"/>
              </a:rPr>
              <a:t>comunque</a:t>
            </a:r>
            <a:r>
              <a:rPr lang="en-GB" b="0" i="0" dirty="0">
                <a:solidFill>
                  <a:srgbClr val="212121"/>
                </a:solidFill>
                <a:effectLst/>
                <a:latin typeface="Segoe UI" panose="020B0502040204020203" pitchFamily="34" charset="0"/>
              </a:rPr>
              <a:t> di </a:t>
            </a:r>
            <a:r>
              <a:rPr lang="en-GB" b="0" i="0" dirty="0" err="1">
                <a:solidFill>
                  <a:srgbClr val="212121"/>
                </a:solidFill>
                <a:effectLst/>
                <a:latin typeface="Segoe UI" panose="020B0502040204020203" pitchFamily="34" charset="0"/>
              </a:rPr>
              <a:t>attività</a:t>
            </a:r>
            <a:r>
              <a:rPr lang="en-GB" b="0" i="0" dirty="0">
                <a:solidFill>
                  <a:srgbClr val="212121"/>
                </a:solidFill>
                <a:effectLst/>
                <a:latin typeface="Segoe UI" panose="020B0502040204020203" pitchFamily="34" charset="0"/>
              </a:rPr>
              <a:t> </a:t>
            </a:r>
            <a:r>
              <a:rPr lang="en-GB" b="0" i="0" dirty="0" err="1">
                <a:solidFill>
                  <a:srgbClr val="212121"/>
                </a:solidFill>
                <a:effectLst/>
                <a:latin typeface="Segoe UI" panose="020B0502040204020203" pitchFamily="34" charset="0"/>
              </a:rPr>
              <a:t>economiche</a:t>
            </a:r>
            <a:r>
              <a:rPr lang="en-GB" dirty="0">
                <a:solidFill>
                  <a:srgbClr val="212121"/>
                </a:solidFill>
                <a:latin typeface="Segoe UI" panose="020B0502040204020203" pitchFamily="34" charset="0"/>
              </a:rPr>
              <a:t>.</a:t>
            </a:r>
          </a:p>
          <a:p>
            <a:pPr marL="285750" indent="-285750">
              <a:buFont typeface="Arial" panose="020B0604020202020204" pitchFamily="34" charset="0"/>
              <a:buChar char="•"/>
            </a:pPr>
            <a:r>
              <a:rPr lang="en-GB" b="0" i="0" dirty="0" err="1">
                <a:solidFill>
                  <a:srgbClr val="212121"/>
                </a:solidFill>
                <a:effectLst/>
                <a:latin typeface="Segoe UI" panose="020B0502040204020203" pitchFamily="34" charset="0"/>
              </a:rPr>
              <a:t>L'uso</a:t>
            </a:r>
            <a:r>
              <a:rPr lang="en-GB" b="0" i="0" dirty="0">
                <a:solidFill>
                  <a:srgbClr val="212121"/>
                </a:solidFill>
                <a:effectLst/>
                <a:latin typeface="Segoe UI" panose="020B0502040204020203" pitchFamily="34" charset="0"/>
              </a:rPr>
              <a:t> </a:t>
            </a:r>
            <a:r>
              <a:rPr lang="en-GB" b="0" i="0" dirty="0" err="1">
                <a:solidFill>
                  <a:srgbClr val="212121"/>
                </a:solidFill>
                <a:effectLst/>
                <a:latin typeface="Segoe UI" panose="020B0502040204020203" pitchFamily="34" charset="0"/>
              </a:rPr>
              <a:t>della</a:t>
            </a:r>
            <a:r>
              <a:rPr lang="en-GB" b="0" i="0" dirty="0">
                <a:solidFill>
                  <a:srgbClr val="212121"/>
                </a:solidFill>
                <a:effectLst/>
                <a:latin typeface="Segoe UI" panose="020B0502040204020203" pitchFamily="34" charset="0"/>
              </a:rPr>
              <a:t> </a:t>
            </a:r>
            <a:r>
              <a:rPr lang="en-GB" b="0" i="0" dirty="0" err="1">
                <a:solidFill>
                  <a:srgbClr val="212121"/>
                </a:solidFill>
                <a:effectLst/>
                <a:latin typeface="Segoe UI" panose="020B0502040204020203" pitchFamily="34" charset="0"/>
              </a:rPr>
              <a:t>tecnologia</a:t>
            </a:r>
            <a:r>
              <a:rPr lang="en-GB" b="0" i="0" dirty="0">
                <a:solidFill>
                  <a:srgbClr val="212121"/>
                </a:solidFill>
                <a:effectLst/>
                <a:latin typeface="Segoe UI" panose="020B0502040204020203" pitchFamily="34" charset="0"/>
              </a:rPr>
              <a:t> </a:t>
            </a:r>
            <a:r>
              <a:rPr lang="en-GB" b="0" i="0" dirty="0" err="1">
                <a:solidFill>
                  <a:srgbClr val="212121"/>
                </a:solidFill>
                <a:effectLst/>
                <a:latin typeface="Segoe UI" panose="020B0502040204020203" pitchFamily="34" charset="0"/>
              </a:rPr>
              <a:t>nella</a:t>
            </a:r>
            <a:r>
              <a:rPr lang="en-GB" b="0" i="0" dirty="0">
                <a:solidFill>
                  <a:srgbClr val="212121"/>
                </a:solidFill>
                <a:effectLst/>
                <a:latin typeface="Segoe UI" panose="020B0502040204020203" pitchFamily="34" charset="0"/>
              </a:rPr>
              <a:t> </a:t>
            </a:r>
            <a:r>
              <a:rPr lang="en-GB" b="0" i="0" dirty="0" err="1">
                <a:solidFill>
                  <a:srgbClr val="212121"/>
                </a:solidFill>
                <a:effectLst/>
                <a:latin typeface="Segoe UI" panose="020B0502040204020203" pitchFamily="34" charset="0"/>
              </a:rPr>
              <a:t>didattica</a:t>
            </a:r>
            <a:r>
              <a:rPr lang="en-GB" b="0" i="0" dirty="0">
                <a:solidFill>
                  <a:srgbClr val="212121"/>
                </a:solidFill>
                <a:effectLst/>
                <a:latin typeface="Segoe UI" panose="020B0502040204020203" pitchFamily="34" charset="0"/>
              </a:rPr>
              <a:t> in </a:t>
            </a:r>
            <a:r>
              <a:rPr lang="en-GB" b="0" i="0" dirty="0" err="1">
                <a:solidFill>
                  <a:srgbClr val="212121"/>
                </a:solidFill>
                <a:effectLst/>
                <a:latin typeface="Segoe UI" panose="020B0502040204020203" pitchFamily="34" charset="0"/>
              </a:rPr>
              <a:t>ambito</a:t>
            </a:r>
            <a:r>
              <a:rPr lang="en-GB" b="0" i="0" dirty="0">
                <a:solidFill>
                  <a:srgbClr val="212121"/>
                </a:solidFill>
                <a:effectLst/>
                <a:latin typeface="Segoe UI" panose="020B0502040204020203" pitchFamily="34" charset="0"/>
              </a:rPr>
              <a:t> </a:t>
            </a:r>
            <a:r>
              <a:rPr lang="en-GB" b="0" i="0" dirty="0" err="1">
                <a:solidFill>
                  <a:srgbClr val="212121"/>
                </a:solidFill>
                <a:effectLst/>
                <a:latin typeface="Segoe UI" panose="020B0502040204020203" pitchFamily="34" charset="0"/>
              </a:rPr>
              <a:t>scientifico</a:t>
            </a:r>
            <a:r>
              <a:rPr lang="en-GB" b="0" i="0" dirty="0">
                <a:solidFill>
                  <a:srgbClr val="212121"/>
                </a:solidFill>
                <a:effectLst/>
                <a:latin typeface="Segoe UI" panose="020B0502040204020203" pitchFamily="34" charset="0"/>
              </a:rPr>
              <a:t> ed </a:t>
            </a:r>
            <a:r>
              <a:rPr lang="en-GB" b="0" i="0" dirty="0" err="1">
                <a:solidFill>
                  <a:srgbClr val="212121"/>
                </a:solidFill>
                <a:effectLst/>
                <a:latin typeface="Segoe UI" panose="020B0502040204020203" pitchFamily="34" charset="0"/>
              </a:rPr>
              <a:t>umanistico</a:t>
            </a:r>
            <a:endParaRPr lang="en-GB" b="0" i="0" dirty="0">
              <a:solidFill>
                <a:srgbClr val="212121"/>
              </a:solidFill>
              <a:effectLst/>
              <a:latin typeface="Segoe UI" panose="020B0502040204020203" pitchFamily="34" charset="0"/>
            </a:endParaRPr>
          </a:p>
          <a:p>
            <a:pPr marL="285750" indent="-285750">
              <a:buFont typeface="Arial" panose="020B0604020202020204" pitchFamily="34" charset="0"/>
              <a:buChar char="•"/>
            </a:pPr>
            <a:r>
              <a:rPr lang="en-GB" b="0" i="0" dirty="0" err="1">
                <a:solidFill>
                  <a:srgbClr val="212121"/>
                </a:solidFill>
                <a:effectLst/>
                <a:latin typeface="Segoe UI" panose="020B0502040204020203" pitchFamily="34" charset="0"/>
              </a:rPr>
              <a:t>Sbocchi</a:t>
            </a:r>
            <a:r>
              <a:rPr lang="en-GB" b="0" i="0" dirty="0">
                <a:solidFill>
                  <a:srgbClr val="212121"/>
                </a:solidFill>
                <a:effectLst/>
                <a:latin typeface="Segoe UI" panose="020B0502040204020203" pitchFamily="34" charset="0"/>
              </a:rPr>
              <a:t> </a:t>
            </a:r>
            <a:r>
              <a:rPr lang="en-GB" b="0" i="0" dirty="0" err="1">
                <a:solidFill>
                  <a:srgbClr val="212121"/>
                </a:solidFill>
                <a:effectLst/>
                <a:latin typeface="Segoe UI" panose="020B0502040204020203" pitchFamily="34" charset="0"/>
              </a:rPr>
              <a:t>lavorativi</a:t>
            </a:r>
            <a:r>
              <a:rPr lang="en-GB" b="0" i="0" dirty="0">
                <a:solidFill>
                  <a:srgbClr val="212121"/>
                </a:solidFill>
                <a:effectLst/>
                <a:latin typeface="Segoe UI" panose="020B0502040204020203" pitchFamily="34" charset="0"/>
              </a:rPr>
              <a:t> post </a:t>
            </a:r>
            <a:r>
              <a:rPr lang="en-GB" b="0" i="0" dirty="0" err="1">
                <a:solidFill>
                  <a:srgbClr val="212121"/>
                </a:solidFill>
                <a:effectLst/>
                <a:latin typeface="Segoe UI" panose="020B0502040204020203" pitchFamily="34" charset="0"/>
              </a:rPr>
              <a:t>dottorato</a:t>
            </a:r>
            <a:r>
              <a:rPr lang="en-GB" b="0" i="0" dirty="0">
                <a:solidFill>
                  <a:srgbClr val="212121"/>
                </a:solidFill>
                <a:effectLst/>
                <a:latin typeface="Segoe UI" panose="020B0502040204020203" pitchFamily="34" charset="0"/>
              </a:rPr>
              <a:t> di </a:t>
            </a:r>
            <a:r>
              <a:rPr lang="en-GB" b="0" i="0" dirty="0" err="1">
                <a:solidFill>
                  <a:srgbClr val="212121"/>
                </a:solidFill>
                <a:effectLst/>
                <a:latin typeface="Segoe UI" panose="020B0502040204020203" pitchFamily="34" charset="0"/>
              </a:rPr>
              <a:t>ricerca</a:t>
            </a:r>
            <a:endParaRPr lang="en-GB" dirty="0">
              <a:solidFill>
                <a:srgbClr val="212121"/>
              </a:solidFill>
              <a:latin typeface="Segoe UI" panose="020B0502040204020203" pitchFamily="34" charset="0"/>
            </a:endParaRPr>
          </a:p>
          <a:p>
            <a:pPr marL="285750" indent="-285750">
              <a:buFont typeface="Arial" panose="020B0604020202020204" pitchFamily="34" charset="0"/>
              <a:buChar char="•"/>
            </a:pPr>
            <a:r>
              <a:rPr lang="en-GB" b="0" i="0" dirty="0">
                <a:solidFill>
                  <a:srgbClr val="212121"/>
                </a:solidFill>
                <a:effectLst/>
                <a:latin typeface="Segoe UI" panose="020B0502040204020203" pitchFamily="34" charset="0"/>
              </a:rPr>
              <a:t>Mi </a:t>
            </a:r>
            <a:r>
              <a:rPr lang="en-GB" b="0" i="0" dirty="0" err="1">
                <a:solidFill>
                  <a:srgbClr val="212121"/>
                </a:solidFill>
                <a:effectLst/>
                <a:latin typeface="Segoe UI" panose="020B0502040204020203" pitchFamily="34" charset="0"/>
              </a:rPr>
              <a:t>piacerebbe</a:t>
            </a:r>
            <a:r>
              <a:rPr lang="en-GB" b="0" i="0" dirty="0">
                <a:solidFill>
                  <a:srgbClr val="212121"/>
                </a:solidFill>
                <a:effectLst/>
                <a:latin typeface="Segoe UI" panose="020B0502040204020203" pitchFamily="34" charset="0"/>
              </a:rPr>
              <a:t> </a:t>
            </a:r>
            <a:r>
              <a:rPr lang="en-GB" b="0" i="0" dirty="0" err="1">
                <a:solidFill>
                  <a:srgbClr val="212121"/>
                </a:solidFill>
                <a:effectLst/>
                <a:latin typeface="Segoe UI" panose="020B0502040204020203" pitchFamily="34" charset="0"/>
              </a:rPr>
              <a:t>approfondire</a:t>
            </a:r>
            <a:r>
              <a:rPr lang="en-GB" b="0" i="0" dirty="0">
                <a:solidFill>
                  <a:srgbClr val="212121"/>
                </a:solidFill>
                <a:effectLst/>
                <a:latin typeface="Segoe UI" panose="020B0502040204020203" pitchFamily="34" charset="0"/>
              </a:rPr>
              <a:t> la </a:t>
            </a:r>
            <a:r>
              <a:rPr lang="en-GB" b="0" i="0" dirty="0" err="1">
                <a:solidFill>
                  <a:srgbClr val="212121"/>
                </a:solidFill>
                <a:effectLst/>
                <a:latin typeface="Segoe UI" panose="020B0502040204020203" pitchFamily="34" charset="0"/>
              </a:rPr>
              <a:t>tematica</a:t>
            </a:r>
            <a:r>
              <a:rPr lang="en-GB" b="0" i="0" dirty="0">
                <a:solidFill>
                  <a:srgbClr val="212121"/>
                </a:solidFill>
                <a:effectLst/>
                <a:latin typeface="Segoe UI" panose="020B0502040204020203" pitchFamily="34" charset="0"/>
              </a:rPr>
              <a:t> </a:t>
            </a:r>
            <a:r>
              <a:rPr lang="en-GB" b="0" i="0" dirty="0" err="1">
                <a:solidFill>
                  <a:srgbClr val="212121"/>
                </a:solidFill>
                <a:effectLst/>
                <a:latin typeface="Segoe UI" panose="020B0502040204020203" pitchFamily="34" charset="0"/>
              </a:rPr>
              <a:t>relativa</a:t>
            </a:r>
            <a:r>
              <a:rPr lang="en-GB" b="0" i="0" dirty="0">
                <a:solidFill>
                  <a:srgbClr val="212121"/>
                </a:solidFill>
                <a:effectLst/>
                <a:latin typeface="Segoe UI" panose="020B0502040204020203" pitchFamily="34" charset="0"/>
              </a:rPr>
              <a:t> </a:t>
            </a:r>
            <a:r>
              <a:rPr lang="en-GB" b="0" i="0" dirty="0" err="1">
                <a:solidFill>
                  <a:srgbClr val="212121"/>
                </a:solidFill>
                <a:effectLst/>
                <a:latin typeface="Segoe UI" panose="020B0502040204020203" pitchFamily="34" charset="0"/>
              </a:rPr>
              <a:t>all'integrazione</a:t>
            </a:r>
            <a:r>
              <a:rPr lang="en-GB" b="0" i="0" dirty="0">
                <a:solidFill>
                  <a:srgbClr val="212121"/>
                </a:solidFill>
                <a:effectLst/>
                <a:latin typeface="Segoe UI" panose="020B0502040204020203" pitchFamily="34" charset="0"/>
              </a:rPr>
              <a:t> </a:t>
            </a:r>
            <a:r>
              <a:rPr lang="en-GB" b="0" i="0" dirty="0" err="1">
                <a:solidFill>
                  <a:srgbClr val="212121"/>
                </a:solidFill>
                <a:effectLst/>
                <a:latin typeface="Segoe UI" panose="020B0502040204020203" pitchFamily="34" charset="0"/>
              </a:rPr>
              <a:t>dell'intelligenza</a:t>
            </a:r>
            <a:r>
              <a:rPr lang="en-GB" b="0" i="0" dirty="0">
                <a:solidFill>
                  <a:srgbClr val="212121"/>
                </a:solidFill>
                <a:effectLst/>
                <a:latin typeface="Segoe UI" panose="020B0502040204020203" pitchFamily="34" charset="0"/>
              </a:rPr>
              <a:t> </a:t>
            </a:r>
            <a:r>
              <a:rPr lang="en-GB" b="0" i="0" dirty="0" err="1">
                <a:solidFill>
                  <a:srgbClr val="212121"/>
                </a:solidFill>
                <a:effectLst/>
                <a:latin typeface="Segoe UI" panose="020B0502040204020203" pitchFamily="34" charset="0"/>
              </a:rPr>
              <a:t>artificiale</a:t>
            </a:r>
            <a:r>
              <a:rPr lang="en-GB" b="0" i="0" dirty="0">
                <a:solidFill>
                  <a:srgbClr val="212121"/>
                </a:solidFill>
                <a:effectLst/>
                <a:latin typeface="Segoe UI" panose="020B0502040204020203" pitchFamily="34" charset="0"/>
              </a:rPr>
              <a:t> </a:t>
            </a:r>
            <a:r>
              <a:rPr lang="en-GB" b="0" i="0" dirty="0" err="1">
                <a:solidFill>
                  <a:srgbClr val="212121"/>
                </a:solidFill>
                <a:effectLst/>
                <a:latin typeface="Segoe UI" panose="020B0502040204020203" pitchFamily="34" charset="0"/>
              </a:rPr>
              <a:t>nei</a:t>
            </a:r>
            <a:r>
              <a:rPr lang="en-GB" b="0" i="0" dirty="0">
                <a:solidFill>
                  <a:srgbClr val="212121"/>
                </a:solidFill>
                <a:effectLst/>
                <a:latin typeface="Segoe UI" panose="020B0502040204020203" pitchFamily="34" charset="0"/>
              </a:rPr>
              <a:t> </a:t>
            </a:r>
            <a:r>
              <a:rPr lang="en-GB" b="0" i="0" dirty="0" err="1">
                <a:solidFill>
                  <a:srgbClr val="212121"/>
                </a:solidFill>
                <a:effectLst/>
                <a:latin typeface="Segoe UI" panose="020B0502040204020203" pitchFamily="34" charset="0"/>
              </a:rPr>
              <a:t>progetti</a:t>
            </a:r>
            <a:r>
              <a:rPr lang="en-GB" b="0" i="0" dirty="0">
                <a:solidFill>
                  <a:srgbClr val="212121"/>
                </a:solidFill>
                <a:effectLst/>
                <a:latin typeface="Segoe UI" panose="020B0502040204020203" pitchFamily="34" charset="0"/>
              </a:rPr>
              <a:t> di </a:t>
            </a:r>
            <a:r>
              <a:rPr lang="en-GB" b="0" i="0" dirty="0" err="1">
                <a:solidFill>
                  <a:srgbClr val="212121"/>
                </a:solidFill>
                <a:effectLst/>
                <a:latin typeface="Segoe UI" panose="020B0502040204020203" pitchFamily="34" charset="0"/>
              </a:rPr>
              <a:t>ricerca</a:t>
            </a:r>
            <a:r>
              <a:rPr lang="en-GB" b="0" i="0" dirty="0">
                <a:solidFill>
                  <a:srgbClr val="212121"/>
                </a:solidFill>
                <a:effectLst/>
                <a:latin typeface="Segoe UI" panose="020B0502040204020203" pitchFamily="34" charset="0"/>
              </a:rPr>
              <a:t> e come </a:t>
            </a:r>
            <a:r>
              <a:rPr lang="en-GB" b="0" i="0" dirty="0" err="1">
                <a:solidFill>
                  <a:srgbClr val="212121"/>
                </a:solidFill>
                <a:effectLst/>
                <a:latin typeface="Segoe UI" panose="020B0502040204020203" pitchFamily="34" charset="0"/>
              </a:rPr>
              <a:t>questa</a:t>
            </a:r>
            <a:r>
              <a:rPr lang="en-GB" b="0" i="0" dirty="0">
                <a:solidFill>
                  <a:srgbClr val="212121"/>
                </a:solidFill>
                <a:effectLst/>
                <a:latin typeface="Segoe UI" panose="020B0502040204020203" pitchFamily="34" charset="0"/>
              </a:rPr>
              <a:t> </a:t>
            </a:r>
            <a:r>
              <a:rPr lang="en-GB" b="0" i="0" dirty="0" err="1">
                <a:solidFill>
                  <a:srgbClr val="212121"/>
                </a:solidFill>
                <a:effectLst/>
                <a:latin typeface="Segoe UI" panose="020B0502040204020203" pitchFamily="34" charset="0"/>
              </a:rPr>
              <a:t>influisce</a:t>
            </a:r>
            <a:r>
              <a:rPr lang="en-GB" b="0" i="0" dirty="0">
                <a:solidFill>
                  <a:srgbClr val="212121"/>
                </a:solidFill>
                <a:effectLst/>
                <a:latin typeface="Segoe UI" panose="020B0502040204020203" pitchFamily="34" charset="0"/>
              </a:rPr>
              <a:t> </a:t>
            </a:r>
            <a:r>
              <a:rPr lang="en-GB" b="0" i="0" dirty="0" err="1">
                <a:solidFill>
                  <a:srgbClr val="212121"/>
                </a:solidFill>
                <a:effectLst/>
                <a:latin typeface="Segoe UI" panose="020B0502040204020203" pitchFamily="34" charset="0"/>
              </a:rPr>
              <a:t>sulla</a:t>
            </a:r>
            <a:r>
              <a:rPr lang="en-GB" b="0" i="0" dirty="0">
                <a:solidFill>
                  <a:srgbClr val="212121"/>
                </a:solidFill>
                <a:effectLst/>
                <a:latin typeface="Segoe UI" panose="020B0502040204020203" pitchFamily="34" charset="0"/>
              </a:rPr>
              <a:t> </a:t>
            </a:r>
            <a:r>
              <a:rPr lang="en-GB" b="0" i="0" dirty="0" err="1">
                <a:solidFill>
                  <a:srgbClr val="212121"/>
                </a:solidFill>
                <a:effectLst/>
                <a:latin typeface="Segoe UI" panose="020B0502040204020203" pitchFamily="34" charset="0"/>
              </a:rPr>
              <a:t>proprietà</a:t>
            </a:r>
            <a:r>
              <a:rPr lang="en-GB" b="0" i="0" dirty="0">
                <a:solidFill>
                  <a:srgbClr val="212121"/>
                </a:solidFill>
                <a:effectLst/>
                <a:latin typeface="Segoe UI" panose="020B0502040204020203" pitchFamily="34" charset="0"/>
              </a:rPr>
              <a:t> </a:t>
            </a:r>
            <a:r>
              <a:rPr lang="en-GB" b="0" i="0" dirty="0" err="1">
                <a:solidFill>
                  <a:srgbClr val="212121"/>
                </a:solidFill>
                <a:effectLst/>
                <a:latin typeface="Segoe UI" panose="020B0502040204020203" pitchFamily="34" charset="0"/>
              </a:rPr>
              <a:t>intellettuale</a:t>
            </a:r>
            <a:r>
              <a:rPr lang="en-GB" b="0" i="0" dirty="0">
                <a:solidFill>
                  <a:srgbClr val="212121"/>
                </a:solidFill>
                <a:effectLst/>
                <a:latin typeface="Segoe UI" panose="020B0502040204020203" pitchFamily="34" charset="0"/>
              </a:rPr>
              <a:t> e sui </a:t>
            </a:r>
            <a:r>
              <a:rPr lang="en-GB" b="0" i="0" dirty="0" err="1">
                <a:solidFill>
                  <a:srgbClr val="212121"/>
                </a:solidFill>
                <a:effectLst/>
                <a:latin typeface="Segoe UI" panose="020B0502040204020203" pitchFamily="34" charset="0"/>
              </a:rPr>
              <a:t>risultati</a:t>
            </a:r>
            <a:r>
              <a:rPr lang="en-GB" b="0" i="0" dirty="0">
                <a:solidFill>
                  <a:srgbClr val="212121"/>
                </a:solidFill>
                <a:effectLst/>
                <a:latin typeface="Segoe UI" panose="020B0502040204020203" pitchFamily="34" charset="0"/>
              </a:rPr>
              <a:t> </a:t>
            </a:r>
            <a:r>
              <a:rPr lang="en-GB" b="0" i="0" dirty="0" err="1">
                <a:solidFill>
                  <a:srgbClr val="212121"/>
                </a:solidFill>
                <a:effectLst/>
                <a:latin typeface="Segoe UI" panose="020B0502040204020203" pitchFamily="34" charset="0"/>
              </a:rPr>
              <a:t>accademici</a:t>
            </a:r>
            <a:r>
              <a:rPr lang="en-GB" b="0" i="0" dirty="0">
                <a:solidFill>
                  <a:srgbClr val="212121"/>
                </a:solidFill>
                <a:effectLst/>
                <a:latin typeface="Segoe UI" panose="020B0502040204020203" pitchFamily="34" charset="0"/>
              </a:rPr>
              <a:t>. </a:t>
            </a:r>
            <a:r>
              <a:rPr lang="en-GB" b="0" i="0" dirty="0" err="1">
                <a:solidFill>
                  <a:srgbClr val="212121"/>
                </a:solidFill>
                <a:effectLst/>
                <a:latin typeface="Segoe UI" panose="020B0502040204020203" pitchFamily="34" charset="0"/>
              </a:rPr>
              <a:t>Inoltre</a:t>
            </a:r>
            <a:r>
              <a:rPr lang="en-GB" b="0" i="0" dirty="0">
                <a:solidFill>
                  <a:srgbClr val="212121"/>
                </a:solidFill>
                <a:effectLst/>
                <a:latin typeface="Segoe UI" panose="020B0502040204020203" pitchFamily="34" charset="0"/>
              </a:rPr>
              <a:t> un </a:t>
            </a:r>
            <a:r>
              <a:rPr lang="en-GB" b="0" i="0" dirty="0" err="1">
                <a:solidFill>
                  <a:srgbClr val="212121"/>
                </a:solidFill>
                <a:effectLst/>
                <a:latin typeface="Segoe UI" panose="020B0502040204020203" pitchFamily="34" charset="0"/>
              </a:rPr>
              <a:t>aspetto</a:t>
            </a:r>
            <a:r>
              <a:rPr lang="en-GB" b="0" i="0" dirty="0">
                <a:solidFill>
                  <a:srgbClr val="212121"/>
                </a:solidFill>
                <a:effectLst/>
                <a:latin typeface="Segoe UI" panose="020B0502040204020203" pitchFamily="34" charset="0"/>
              </a:rPr>
              <a:t> non </a:t>
            </a:r>
            <a:r>
              <a:rPr lang="en-GB" b="0" i="0" dirty="0" err="1">
                <a:solidFill>
                  <a:srgbClr val="212121"/>
                </a:solidFill>
                <a:effectLst/>
                <a:latin typeface="Segoe UI" panose="020B0502040204020203" pitchFamily="34" charset="0"/>
              </a:rPr>
              <a:t>attenzionato</a:t>
            </a:r>
            <a:r>
              <a:rPr lang="en-GB" b="0" i="0" dirty="0">
                <a:solidFill>
                  <a:srgbClr val="212121"/>
                </a:solidFill>
                <a:effectLst/>
                <a:latin typeface="Segoe UI" panose="020B0502040204020203" pitchFamily="34" charset="0"/>
              </a:rPr>
              <a:t> </a:t>
            </a:r>
            <a:r>
              <a:rPr lang="en-GB" b="0" i="0" dirty="0" err="1">
                <a:solidFill>
                  <a:srgbClr val="212121"/>
                </a:solidFill>
                <a:effectLst/>
                <a:latin typeface="Segoe UI" panose="020B0502040204020203" pitchFamily="34" charset="0"/>
              </a:rPr>
              <a:t>che</a:t>
            </a:r>
            <a:r>
              <a:rPr lang="en-GB" b="0" i="0" dirty="0">
                <a:solidFill>
                  <a:srgbClr val="212121"/>
                </a:solidFill>
                <a:effectLst/>
                <a:latin typeface="Segoe UI" panose="020B0502040204020203" pitchFamily="34" charset="0"/>
              </a:rPr>
              <a:t> </a:t>
            </a:r>
            <a:r>
              <a:rPr lang="en-GB" b="0" i="0" dirty="0" err="1">
                <a:solidFill>
                  <a:srgbClr val="212121"/>
                </a:solidFill>
                <a:effectLst/>
                <a:latin typeface="Segoe UI" panose="020B0502040204020203" pitchFamily="34" charset="0"/>
              </a:rPr>
              <a:t>andrebbe</a:t>
            </a:r>
            <a:r>
              <a:rPr lang="en-GB" b="0" i="0" dirty="0">
                <a:solidFill>
                  <a:srgbClr val="212121"/>
                </a:solidFill>
                <a:effectLst/>
                <a:latin typeface="Segoe UI" panose="020B0502040204020203" pitchFamily="34" charset="0"/>
              </a:rPr>
              <a:t> la </a:t>
            </a:r>
            <a:r>
              <a:rPr lang="en-GB" b="0" i="0" dirty="0" err="1">
                <a:solidFill>
                  <a:srgbClr val="212121"/>
                </a:solidFill>
                <a:effectLst/>
                <a:latin typeface="Segoe UI" panose="020B0502040204020203" pitchFamily="34" charset="0"/>
              </a:rPr>
              <a:t>pena</a:t>
            </a:r>
            <a:r>
              <a:rPr lang="en-GB" b="0" i="0" dirty="0">
                <a:solidFill>
                  <a:srgbClr val="212121"/>
                </a:solidFill>
                <a:effectLst/>
                <a:latin typeface="Segoe UI" panose="020B0502040204020203" pitchFamily="34" charset="0"/>
              </a:rPr>
              <a:t> </a:t>
            </a:r>
            <a:r>
              <a:rPr lang="en-GB" b="0" i="0" dirty="0" err="1">
                <a:solidFill>
                  <a:srgbClr val="212121"/>
                </a:solidFill>
                <a:effectLst/>
                <a:latin typeface="Segoe UI" panose="020B0502040204020203" pitchFamily="34" charset="0"/>
              </a:rPr>
              <a:t>farlo</a:t>
            </a:r>
            <a:r>
              <a:rPr lang="en-GB" b="0" i="0" dirty="0">
                <a:solidFill>
                  <a:srgbClr val="212121"/>
                </a:solidFill>
                <a:effectLst/>
                <a:latin typeface="Segoe UI" panose="020B0502040204020203" pitchFamily="34" charset="0"/>
              </a:rPr>
              <a:t> </a:t>
            </a:r>
            <a:r>
              <a:rPr lang="en-GB" b="0" i="0" dirty="0" err="1">
                <a:solidFill>
                  <a:srgbClr val="212121"/>
                </a:solidFill>
                <a:effectLst/>
                <a:latin typeface="Segoe UI" panose="020B0502040204020203" pitchFamily="34" charset="0"/>
              </a:rPr>
              <a:t>è</a:t>
            </a:r>
            <a:r>
              <a:rPr lang="en-GB" b="0" i="0" dirty="0">
                <a:solidFill>
                  <a:srgbClr val="212121"/>
                </a:solidFill>
                <a:effectLst/>
                <a:latin typeface="Segoe UI" panose="020B0502040204020203" pitchFamily="34" charset="0"/>
              </a:rPr>
              <a:t> il </a:t>
            </a:r>
            <a:r>
              <a:rPr lang="en-GB" b="0" i="0" dirty="0" err="1">
                <a:solidFill>
                  <a:srgbClr val="212121"/>
                </a:solidFill>
                <a:effectLst/>
                <a:latin typeface="Segoe UI" panose="020B0502040204020203" pitchFamily="34" charset="0"/>
              </a:rPr>
              <a:t>rapporto</a:t>
            </a:r>
            <a:r>
              <a:rPr lang="en-GB" b="0" i="0" dirty="0">
                <a:solidFill>
                  <a:srgbClr val="212121"/>
                </a:solidFill>
                <a:effectLst/>
                <a:latin typeface="Segoe UI" panose="020B0502040204020203" pitchFamily="34" charset="0"/>
              </a:rPr>
              <a:t> </a:t>
            </a:r>
            <a:r>
              <a:rPr lang="en-GB" b="0" i="0" dirty="0" err="1">
                <a:solidFill>
                  <a:srgbClr val="212121"/>
                </a:solidFill>
                <a:effectLst/>
                <a:latin typeface="Segoe UI" panose="020B0502040204020203" pitchFamily="34" charset="0"/>
              </a:rPr>
              <a:t>tra</a:t>
            </a:r>
            <a:r>
              <a:rPr lang="en-GB" b="0" i="0" dirty="0">
                <a:solidFill>
                  <a:srgbClr val="212121"/>
                </a:solidFill>
                <a:effectLst/>
                <a:latin typeface="Segoe UI" panose="020B0502040204020203" pitchFamily="34" charset="0"/>
              </a:rPr>
              <a:t> </a:t>
            </a:r>
            <a:r>
              <a:rPr lang="en-GB" b="0" i="0" dirty="0" err="1">
                <a:solidFill>
                  <a:srgbClr val="212121"/>
                </a:solidFill>
                <a:effectLst/>
                <a:latin typeface="Segoe UI" panose="020B0502040204020203" pitchFamily="34" charset="0"/>
              </a:rPr>
              <a:t>accademia</a:t>
            </a:r>
            <a:r>
              <a:rPr lang="en-GB" b="0" i="0" dirty="0">
                <a:solidFill>
                  <a:srgbClr val="212121"/>
                </a:solidFill>
                <a:effectLst/>
                <a:latin typeface="Segoe UI" panose="020B0502040204020203" pitchFamily="34" charset="0"/>
              </a:rPr>
              <a:t> e </a:t>
            </a:r>
            <a:r>
              <a:rPr lang="en-GB" b="0" i="0" dirty="0" err="1">
                <a:solidFill>
                  <a:srgbClr val="212121"/>
                </a:solidFill>
                <a:effectLst/>
                <a:latin typeface="Segoe UI" panose="020B0502040204020203" pitchFamily="34" charset="0"/>
              </a:rPr>
              <a:t>industria</a:t>
            </a:r>
            <a:r>
              <a:rPr lang="en-GB" b="0" i="0" dirty="0">
                <a:solidFill>
                  <a:srgbClr val="212121"/>
                </a:solidFill>
                <a:effectLst/>
                <a:latin typeface="Segoe UI" panose="020B0502040204020203" pitchFamily="34" charset="0"/>
              </a:rPr>
              <a:t>, </a:t>
            </a:r>
            <a:r>
              <a:rPr lang="en-GB" b="0" i="0" dirty="0" err="1">
                <a:solidFill>
                  <a:srgbClr val="212121"/>
                </a:solidFill>
                <a:effectLst/>
                <a:latin typeface="Segoe UI" panose="020B0502040204020203" pitchFamily="34" charset="0"/>
              </a:rPr>
              <a:t>possibili</a:t>
            </a:r>
            <a:r>
              <a:rPr lang="en-GB" b="0" i="0" dirty="0">
                <a:solidFill>
                  <a:srgbClr val="212121"/>
                </a:solidFill>
                <a:effectLst/>
                <a:latin typeface="Segoe UI" panose="020B0502040204020203" pitchFamily="34" charset="0"/>
              </a:rPr>
              <a:t> </a:t>
            </a:r>
            <a:r>
              <a:rPr lang="en-GB" b="0" i="0" dirty="0" err="1">
                <a:solidFill>
                  <a:srgbClr val="212121"/>
                </a:solidFill>
                <a:effectLst/>
                <a:latin typeface="Segoe UI" panose="020B0502040204020203" pitchFamily="34" charset="0"/>
              </a:rPr>
              <a:t>collaborazione</a:t>
            </a:r>
            <a:r>
              <a:rPr lang="en-GB" b="0" i="0" dirty="0">
                <a:solidFill>
                  <a:srgbClr val="212121"/>
                </a:solidFill>
                <a:effectLst/>
                <a:latin typeface="Segoe UI" panose="020B0502040204020203" pitchFamily="34" charset="0"/>
              </a:rPr>
              <a:t> e </a:t>
            </a:r>
            <a:r>
              <a:rPr lang="en-GB" b="0" i="0" dirty="0" err="1">
                <a:solidFill>
                  <a:srgbClr val="212121"/>
                </a:solidFill>
                <a:effectLst/>
                <a:latin typeface="Segoe UI" panose="020B0502040204020203" pitchFamily="34" charset="0"/>
              </a:rPr>
              <a:t>posti</a:t>
            </a:r>
            <a:r>
              <a:rPr lang="en-GB" b="0" i="0" dirty="0">
                <a:solidFill>
                  <a:srgbClr val="212121"/>
                </a:solidFill>
                <a:effectLst/>
                <a:latin typeface="Segoe UI" panose="020B0502040204020203" pitchFamily="34" charset="0"/>
              </a:rPr>
              <a:t> di </a:t>
            </a:r>
            <a:r>
              <a:rPr lang="en-GB" b="0" i="0" dirty="0" err="1">
                <a:solidFill>
                  <a:srgbClr val="212121"/>
                </a:solidFill>
                <a:effectLst/>
                <a:latin typeface="Segoe UI" panose="020B0502040204020203" pitchFamily="34" charset="0"/>
              </a:rPr>
              <a:t>lavoro</a:t>
            </a:r>
            <a:r>
              <a:rPr lang="en-GB" b="0" i="0" dirty="0">
                <a:solidFill>
                  <a:srgbClr val="212121"/>
                </a:solidFill>
                <a:effectLst/>
                <a:latin typeface="Segoe UI" panose="020B0502040204020203" pitchFamily="34" charset="0"/>
              </a:rPr>
              <a:t>.</a:t>
            </a:r>
          </a:p>
          <a:p>
            <a:pPr marL="285750" indent="-285750">
              <a:buFont typeface="Arial" panose="020B0604020202020204" pitchFamily="34" charset="0"/>
              <a:buChar char="•"/>
            </a:pPr>
            <a:r>
              <a:rPr lang="en-GB" b="0" i="0" dirty="0" err="1">
                <a:solidFill>
                  <a:srgbClr val="212121"/>
                </a:solidFill>
                <a:effectLst/>
                <a:latin typeface="Segoe UI" panose="020B0502040204020203" pitchFamily="34" charset="0"/>
              </a:rPr>
              <a:t>Penso</a:t>
            </a:r>
            <a:r>
              <a:rPr lang="en-GB" b="0" i="0" dirty="0">
                <a:solidFill>
                  <a:srgbClr val="212121"/>
                </a:solidFill>
                <a:effectLst/>
                <a:latin typeface="Segoe UI" panose="020B0502040204020203" pitchFamily="34" charset="0"/>
              </a:rPr>
              <a:t> </a:t>
            </a:r>
            <a:r>
              <a:rPr lang="en-GB" b="0" i="0" dirty="0" err="1">
                <a:solidFill>
                  <a:srgbClr val="212121"/>
                </a:solidFill>
                <a:effectLst/>
                <a:latin typeface="Segoe UI" panose="020B0502040204020203" pitchFamily="34" charset="0"/>
              </a:rPr>
              <a:t>che</a:t>
            </a:r>
            <a:r>
              <a:rPr lang="en-GB" b="0" i="0" dirty="0">
                <a:solidFill>
                  <a:srgbClr val="212121"/>
                </a:solidFill>
                <a:effectLst/>
                <a:latin typeface="Segoe UI" panose="020B0502040204020203" pitchFamily="34" charset="0"/>
              </a:rPr>
              <a:t> per </a:t>
            </a:r>
            <a:r>
              <a:rPr lang="en-GB" b="0" i="0" dirty="0" err="1">
                <a:solidFill>
                  <a:srgbClr val="212121"/>
                </a:solidFill>
                <a:effectLst/>
                <a:latin typeface="Segoe UI" panose="020B0502040204020203" pitchFamily="34" charset="0"/>
              </a:rPr>
              <a:t>tantissimi</a:t>
            </a:r>
            <a:r>
              <a:rPr lang="en-GB" b="0" i="0" dirty="0">
                <a:solidFill>
                  <a:srgbClr val="212121"/>
                </a:solidFill>
                <a:effectLst/>
                <a:latin typeface="Segoe UI" panose="020B0502040204020203" pitchFamily="34" charset="0"/>
              </a:rPr>
              <a:t> </a:t>
            </a:r>
            <a:r>
              <a:rPr lang="en-GB" b="0" i="0" dirty="0" err="1">
                <a:solidFill>
                  <a:srgbClr val="212121"/>
                </a:solidFill>
                <a:effectLst/>
                <a:latin typeface="Segoe UI" panose="020B0502040204020203" pitchFamily="34" charset="0"/>
              </a:rPr>
              <a:t>ricercatori</a:t>
            </a:r>
            <a:r>
              <a:rPr lang="en-GB" b="0" i="0" dirty="0">
                <a:solidFill>
                  <a:srgbClr val="212121"/>
                </a:solidFill>
                <a:effectLst/>
                <a:latin typeface="Segoe UI" panose="020B0502040204020203" pitchFamily="34" charset="0"/>
              </a:rPr>
              <a:t>/</a:t>
            </a:r>
            <a:r>
              <a:rPr lang="en-GB" b="0" i="0" dirty="0" err="1">
                <a:solidFill>
                  <a:srgbClr val="212121"/>
                </a:solidFill>
                <a:effectLst/>
                <a:latin typeface="Segoe UI" panose="020B0502040204020203" pitchFamily="34" charset="0"/>
              </a:rPr>
              <a:t>professori</a:t>
            </a:r>
            <a:r>
              <a:rPr lang="en-GB" b="0" i="0" dirty="0">
                <a:solidFill>
                  <a:srgbClr val="212121"/>
                </a:solidFill>
                <a:effectLst/>
                <a:latin typeface="Segoe UI" panose="020B0502040204020203" pitchFamily="34" charset="0"/>
              </a:rPr>
              <a:t> </a:t>
            </a:r>
            <a:r>
              <a:rPr lang="en-GB" b="0" i="0" dirty="0" err="1">
                <a:solidFill>
                  <a:srgbClr val="212121"/>
                </a:solidFill>
                <a:effectLst/>
                <a:latin typeface="Segoe UI" panose="020B0502040204020203" pitchFamily="34" charset="0"/>
              </a:rPr>
              <a:t>sarebbe</a:t>
            </a:r>
            <a:r>
              <a:rPr lang="en-GB" b="0" i="0" dirty="0">
                <a:solidFill>
                  <a:srgbClr val="212121"/>
                </a:solidFill>
                <a:effectLst/>
                <a:latin typeface="Segoe UI" panose="020B0502040204020203" pitchFamily="34" charset="0"/>
              </a:rPr>
              <a:t> utile un </a:t>
            </a:r>
            <a:r>
              <a:rPr lang="en-GB" b="0" i="0" dirty="0" err="1">
                <a:solidFill>
                  <a:srgbClr val="212121"/>
                </a:solidFill>
                <a:effectLst/>
                <a:latin typeface="Segoe UI" panose="020B0502040204020203" pitchFamily="34" charset="0"/>
              </a:rPr>
              <a:t>corso</a:t>
            </a:r>
            <a:r>
              <a:rPr lang="en-GB" b="0" i="0" dirty="0">
                <a:solidFill>
                  <a:srgbClr val="212121"/>
                </a:solidFill>
                <a:effectLst/>
                <a:latin typeface="Segoe UI" panose="020B0502040204020203" pitchFamily="34" charset="0"/>
              </a:rPr>
              <a:t> di </a:t>
            </a:r>
            <a:r>
              <a:rPr lang="en-GB" b="0" i="0" dirty="0" err="1">
                <a:solidFill>
                  <a:srgbClr val="212121"/>
                </a:solidFill>
                <a:effectLst/>
                <a:latin typeface="Segoe UI" panose="020B0502040204020203" pitchFamily="34" charset="0"/>
              </a:rPr>
              <a:t>statistica</a:t>
            </a:r>
            <a:endParaRPr lang="en-GB" dirty="0">
              <a:solidFill>
                <a:srgbClr val="212121"/>
              </a:solidFill>
              <a:latin typeface="Segoe UI" panose="020B0502040204020203" pitchFamily="34" charset="0"/>
            </a:endParaRPr>
          </a:p>
          <a:p>
            <a:pPr marL="285750" indent="-285750">
              <a:buFont typeface="Arial" panose="020B0604020202020204" pitchFamily="34" charset="0"/>
              <a:buChar char="•"/>
            </a:pPr>
            <a:r>
              <a:rPr lang="en-GB" b="0" i="0" dirty="0">
                <a:solidFill>
                  <a:srgbClr val="212121"/>
                </a:solidFill>
                <a:effectLst/>
                <a:latin typeface="Segoe UI" panose="020B0502040204020203" pitchFamily="34" charset="0"/>
              </a:rPr>
              <a:t>La </a:t>
            </a:r>
            <a:r>
              <a:rPr lang="en-GB" b="0" i="0" dirty="0" err="1">
                <a:solidFill>
                  <a:srgbClr val="212121"/>
                </a:solidFill>
                <a:effectLst/>
                <a:latin typeface="Segoe UI" panose="020B0502040204020203" pitchFamily="34" charset="0"/>
              </a:rPr>
              <a:t>formazione</a:t>
            </a:r>
            <a:r>
              <a:rPr lang="en-GB" b="0" i="0" dirty="0">
                <a:solidFill>
                  <a:srgbClr val="212121"/>
                </a:solidFill>
                <a:effectLst/>
                <a:latin typeface="Segoe UI" panose="020B0502040204020203" pitchFamily="34" charset="0"/>
              </a:rPr>
              <a:t> continua </a:t>
            </a:r>
            <a:r>
              <a:rPr lang="en-GB" b="0" i="0" dirty="0" err="1">
                <a:solidFill>
                  <a:srgbClr val="212121"/>
                </a:solidFill>
                <a:effectLst/>
                <a:latin typeface="Segoe UI" panose="020B0502040204020203" pitchFamily="34" charset="0"/>
              </a:rPr>
              <a:t>è</a:t>
            </a:r>
            <a:r>
              <a:rPr lang="en-GB" b="0" i="0" dirty="0">
                <a:solidFill>
                  <a:srgbClr val="212121"/>
                </a:solidFill>
                <a:effectLst/>
                <a:latin typeface="Segoe UI" panose="020B0502040204020203" pitchFamily="34" charset="0"/>
              </a:rPr>
              <a:t> un </a:t>
            </a:r>
            <a:r>
              <a:rPr lang="en-GB" b="0" i="0" dirty="0" err="1">
                <a:solidFill>
                  <a:srgbClr val="212121"/>
                </a:solidFill>
                <a:effectLst/>
                <a:latin typeface="Segoe UI" panose="020B0502040204020203" pitchFamily="34" charset="0"/>
              </a:rPr>
              <a:t>valore</a:t>
            </a:r>
            <a:r>
              <a:rPr lang="en-GB" b="0" i="0" dirty="0">
                <a:solidFill>
                  <a:srgbClr val="212121"/>
                </a:solidFill>
                <a:effectLst/>
                <a:latin typeface="Segoe UI" panose="020B0502040204020203" pitchFamily="34" charset="0"/>
              </a:rPr>
              <a:t> </a:t>
            </a:r>
            <a:r>
              <a:rPr lang="en-GB" b="0" i="0" dirty="0" err="1">
                <a:solidFill>
                  <a:srgbClr val="212121"/>
                </a:solidFill>
                <a:effectLst/>
                <a:latin typeface="Segoe UI" panose="020B0502040204020203" pitchFamily="34" charset="0"/>
              </a:rPr>
              <a:t>aggiunto</a:t>
            </a:r>
            <a:r>
              <a:rPr lang="en-GB" b="0" i="0" dirty="0">
                <a:solidFill>
                  <a:srgbClr val="212121"/>
                </a:solidFill>
                <a:effectLst/>
                <a:latin typeface="Segoe UI" panose="020B0502040204020203" pitchFamily="34" charset="0"/>
              </a:rPr>
              <a:t> per la nostra </a:t>
            </a:r>
            <a:r>
              <a:rPr lang="en-GB" b="0" i="0" dirty="0" err="1">
                <a:solidFill>
                  <a:srgbClr val="212121"/>
                </a:solidFill>
                <a:effectLst/>
                <a:latin typeface="Segoe UI" panose="020B0502040204020203" pitchFamily="34" charset="0"/>
              </a:rPr>
              <a:t>comunità</a:t>
            </a:r>
            <a:r>
              <a:rPr lang="en-GB" b="0" i="0" dirty="0">
                <a:solidFill>
                  <a:srgbClr val="212121"/>
                </a:solidFill>
                <a:effectLst/>
                <a:latin typeface="Segoe UI" panose="020B0502040204020203" pitchFamily="34" charset="0"/>
              </a:rPr>
              <a:t> </a:t>
            </a:r>
            <a:r>
              <a:rPr lang="en-GB" b="0" i="0" dirty="0" err="1">
                <a:solidFill>
                  <a:srgbClr val="212121"/>
                </a:solidFill>
                <a:effectLst/>
                <a:latin typeface="Segoe UI" panose="020B0502040204020203" pitchFamily="34" charset="0"/>
              </a:rPr>
              <a:t>accademica</a:t>
            </a:r>
            <a:endParaRPr lang="en-GB" b="0" i="0" dirty="0">
              <a:solidFill>
                <a:srgbClr val="212121"/>
              </a:solidFill>
              <a:effectLst/>
              <a:latin typeface="Segoe UI" panose="020B0502040204020203" pitchFamily="34" charset="0"/>
            </a:endParaRPr>
          </a:p>
          <a:p>
            <a:pPr marL="285750" indent="-285750">
              <a:buFont typeface="Arial" panose="020B0604020202020204" pitchFamily="34" charset="0"/>
              <a:buChar char="•"/>
            </a:pPr>
            <a:r>
              <a:rPr lang="en-GB" b="0" i="0" dirty="0" err="1">
                <a:solidFill>
                  <a:srgbClr val="212121"/>
                </a:solidFill>
                <a:effectLst/>
                <a:latin typeface="Segoe UI" panose="020B0502040204020203" pitchFamily="34" charset="0"/>
              </a:rPr>
              <a:t>Sarebbe</a:t>
            </a:r>
            <a:r>
              <a:rPr lang="en-GB" b="0" i="0" dirty="0">
                <a:solidFill>
                  <a:srgbClr val="212121"/>
                </a:solidFill>
                <a:effectLst/>
                <a:latin typeface="Segoe UI" panose="020B0502040204020203" pitchFamily="34" charset="0"/>
              </a:rPr>
              <a:t> </a:t>
            </a:r>
            <a:r>
              <a:rPr lang="en-GB" b="0" i="0" dirty="0" err="1">
                <a:solidFill>
                  <a:srgbClr val="212121"/>
                </a:solidFill>
                <a:effectLst/>
                <a:latin typeface="Segoe UI" panose="020B0502040204020203" pitchFamily="34" charset="0"/>
              </a:rPr>
              <a:t>molto</a:t>
            </a:r>
            <a:r>
              <a:rPr lang="en-GB" b="0" i="0" dirty="0">
                <a:solidFill>
                  <a:srgbClr val="212121"/>
                </a:solidFill>
                <a:effectLst/>
                <a:latin typeface="Segoe UI" panose="020B0502040204020203" pitchFamily="34" charset="0"/>
              </a:rPr>
              <a:t> utile </a:t>
            </a:r>
            <a:r>
              <a:rPr lang="en-GB" b="0" i="0" dirty="0" err="1">
                <a:solidFill>
                  <a:srgbClr val="212121"/>
                </a:solidFill>
                <a:effectLst/>
                <a:latin typeface="Segoe UI" panose="020B0502040204020203" pitchFamily="34" charset="0"/>
              </a:rPr>
              <a:t>avere</a:t>
            </a:r>
            <a:r>
              <a:rPr lang="en-GB" b="0" i="0" dirty="0">
                <a:solidFill>
                  <a:srgbClr val="212121"/>
                </a:solidFill>
                <a:effectLst/>
                <a:latin typeface="Segoe UI" panose="020B0502040204020203" pitchFamily="34" charset="0"/>
              </a:rPr>
              <a:t> </a:t>
            </a:r>
            <a:r>
              <a:rPr lang="en-GB" b="0" i="0" dirty="0" err="1">
                <a:solidFill>
                  <a:srgbClr val="212121"/>
                </a:solidFill>
                <a:effectLst/>
                <a:latin typeface="Segoe UI" panose="020B0502040204020203" pitchFamily="34" charset="0"/>
              </a:rPr>
              <a:t>dei</a:t>
            </a:r>
            <a:r>
              <a:rPr lang="en-GB" b="0" i="0" dirty="0">
                <a:solidFill>
                  <a:srgbClr val="212121"/>
                </a:solidFill>
                <a:effectLst/>
                <a:latin typeface="Segoe UI" panose="020B0502040204020203" pitchFamily="34" charset="0"/>
              </a:rPr>
              <a:t> </a:t>
            </a:r>
            <a:r>
              <a:rPr lang="en-GB" b="0" i="0" dirty="0" err="1">
                <a:solidFill>
                  <a:srgbClr val="212121"/>
                </a:solidFill>
                <a:effectLst/>
                <a:latin typeface="Segoe UI" panose="020B0502040204020203" pitchFamily="34" charset="0"/>
              </a:rPr>
              <a:t>corsi</a:t>
            </a:r>
            <a:r>
              <a:rPr lang="en-GB" b="0" i="0" dirty="0">
                <a:solidFill>
                  <a:srgbClr val="212121"/>
                </a:solidFill>
                <a:effectLst/>
                <a:latin typeface="Segoe UI" panose="020B0502040204020203" pitchFamily="34" charset="0"/>
              </a:rPr>
              <a:t> di </a:t>
            </a:r>
            <a:r>
              <a:rPr lang="en-GB" b="0" i="0" dirty="0" err="1">
                <a:solidFill>
                  <a:srgbClr val="212121"/>
                </a:solidFill>
                <a:effectLst/>
                <a:latin typeface="Segoe UI" panose="020B0502040204020203" pitchFamily="34" charset="0"/>
              </a:rPr>
              <a:t>questo</a:t>
            </a:r>
            <a:r>
              <a:rPr lang="en-GB" b="0" i="0" dirty="0">
                <a:solidFill>
                  <a:srgbClr val="212121"/>
                </a:solidFill>
                <a:effectLst/>
                <a:latin typeface="Segoe UI" panose="020B0502040204020203" pitchFamily="34" charset="0"/>
              </a:rPr>
              <a:t> </a:t>
            </a:r>
            <a:r>
              <a:rPr lang="en-GB" b="0" i="0" dirty="0" err="1">
                <a:solidFill>
                  <a:srgbClr val="212121"/>
                </a:solidFill>
                <a:effectLst/>
                <a:latin typeface="Segoe UI" panose="020B0502040204020203" pitchFamily="34" charset="0"/>
              </a:rPr>
              <a:t>genere</a:t>
            </a:r>
            <a:r>
              <a:rPr lang="en-GB" b="0" i="0" dirty="0">
                <a:solidFill>
                  <a:srgbClr val="212121"/>
                </a:solidFill>
                <a:effectLst/>
                <a:latin typeface="Segoe UI" panose="020B0502040204020203" pitchFamily="34" charset="0"/>
              </a:rPr>
              <a:t> per </a:t>
            </a:r>
            <a:r>
              <a:rPr lang="en-GB" b="0" i="0" dirty="0" err="1">
                <a:solidFill>
                  <a:srgbClr val="212121"/>
                </a:solidFill>
                <a:effectLst/>
                <a:latin typeface="Segoe UI" panose="020B0502040204020203" pitchFamily="34" charset="0"/>
              </a:rPr>
              <a:t>ricercatori</a:t>
            </a:r>
            <a:r>
              <a:rPr lang="en-GB" b="0" i="0" dirty="0">
                <a:solidFill>
                  <a:srgbClr val="212121"/>
                </a:solidFill>
                <a:effectLst/>
                <a:latin typeface="Segoe UI" panose="020B0502040204020203" pitchFamily="34" charset="0"/>
              </a:rPr>
              <a:t> e </a:t>
            </a:r>
            <a:r>
              <a:rPr lang="en-GB" b="0" i="0" dirty="0" err="1">
                <a:solidFill>
                  <a:srgbClr val="212121"/>
                </a:solidFill>
                <a:effectLst/>
                <a:latin typeface="Segoe UI" panose="020B0502040204020203" pitchFamily="34" charset="0"/>
              </a:rPr>
              <a:t>dottorandi</a:t>
            </a:r>
            <a:endParaRPr lang="en-GB" dirty="0">
              <a:solidFill>
                <a:srgbClr val="212121"/>
              </a:solidFill>
              <a:latin typeface="Segoe UI" panose="020B0502040204020203" pitchFamily="34" charset="0"/>
            </a:endParaRPr>
          </a:p>
          <a:p>
            <a:pPr marL="285750" indent="-285750">
              <a:buFont typeface="Arial" panose="020B0604020202020204" pitchFamily="34" charset="0"/>
              <a:buChar char="•"/>
            </a:pPr>
            <a:r>
              <a:rPr lang="en-GB" b="0" i="0" dirty="0" err="1">
                <a:solidFill>
                  <a:srgbClr val="212121"/>
                </a:solidFill>
                <a:effectLst/>
                <a:latin typeface="Segoe UI" panose="020B0502040204020203" pitchFamily="34" charset="0"/>
              </a:rPr>
              <a:t>Metodologie</a:t>
            </a:r>
            <a:r>
              <a:rPr lang="en-GB" b="0" i="0" dirty="0">
                <a:solidFill>
                  <a:srgbClr val="212121"/>
                </a:solidFill>
                <a:effectLst/>
                <a:latin typeface="Segoe UI" panose="020B0502040204020203" pitchFamily="34" charset="0"/>
              </a:rPr>
              <a:t> </a:t>
            </a:r>
            <a:r>
              <a:rPr lang="en-GB" b="0" i="0" dirty="0" err="1">
                <a:solidFill>
                  <a:srgbClr val="212121"/>
                </a:solidFill>
                <a:effectLst/>
                <a:latin typeface="Segoe UI" panose="020B0502040204020203" pitchFamily="34" charset="0"/>
              </a:rPr>
              <a:t>della</a:t>
            </a:r>
            <a:r>
              <a:rPr lang="en-GB" b="0" i="0" dirty="0">
                <a:solidFill>
                  <a:srgbClr val="212121"/>
                </a:solidFill>
                <a:effectLst/>
                <a:latin typeface="Segoe UI" panose="020B0502040204020203" pitchFamily="34" charset="0"/>
              </a:rPr>
              <a:t> </a:t>
            </a:r>
            <a:r>
              <a:rPr lang="en-GB" b="0" i="0" dirty="0" err="1">
                <a:solidFill>
                  <a:srgbClr val="212121"/>
                </a:solidFill>
                <a:effectLst/>
                <a:latin typeface="Segoe UI" panose="020B0502040204020203" pitchFamily="34" charset="0"/>
              </a:rPr>
              <a:t>ricerca</a:t>
            </a:r>
            <a:r>
              <a:rPr lang="en-GB" b="0" i="0" dirty="0">
                <a:solidFill>
                  <a:srgbClr val="212121"/>
                </a:solidFill>
                <a:effectLst/>
                <a:latin typeface="Segoe UI" panose="020B0502040204020203" pitchFamily="34" charset="0"/>
              </a:rPr>
              <a:t>: Review </a:t>
            </a:r>
            <a:r>
              <a:rPr lang="en-GB" b="0" i="0" dirty="0" err="1">
                <a:solidFill>
                  <a:srgbClr val="212121"/>
                </a:solidFill>
                <a:effectLst/>
                <a:latin typeface="Segoe UI" panose="020B0502040204020203" pitchFamily="34" charset="0"/>
              </a:rPr>
              <a:t>sistematiche</a:t>
            </a:r>
            <a:r>
              <a:rPr lang="en-GB" b="0" i="0" dirty="0">
                <a:solidFill>
                  <a:srgbClr val="212121"/>
                </a:solidFill>
                <a:effectLst/>
                <a:latin typeface="Segoe UI" panose="020B0502040204020203" pitchFamily="34" charset="0"/>
              </a:rPr>
              <a:t> </a:t>
            </a:r>
            <a:r>
              <a:rPr lang="en-GB" b="0" i="0" dirty="0" err="1">
                <a:solidFill>
                  <a:srgbClr val="212121"/>
                </a:solidFill>
                <a:effectLst/>
                <a:latin typeface="Segoe UI" panose="020B0502040204020203" pitchFamily="34" charset="0"/>
              </a:rPr>
              <a:t>seguendo</a:t>
            </a:r>
            <a:r>
              <a:rPr lang="en-GB" b="0" i="0" dirty="0">
                <a:solidFill>
                  <a:srgbClr val="212121"/>
                </a:solidFill>
                <a:effectLst/>
                <a:latin typeface="Segoe UI" panose="020B0502040204020203" pitchFamily="34" charset="0"/>
              </a:rPr>
              <a:t> il </a:t>
            </a:r>
            <a:r>
              <a:rPr lang="en-GB" b="0" i="0" dirty="0" err="1">
                <a:solidFill>
                  <a:srgbClr val="212121"/>
                </a:solidFill>
                <a:effectLst/>
                <a:latin typeface="Segoe UI" panose="020B0502040204020203" pitchFamily="34" charset="0"/>
              </a:rPr>
              <a:t>metodo</a:t>
            </a:r>
            <a:r>
              <a:rPr lang="en-GB" b="0" i="0" dirty="0">
                <a:solidFill>
                  <a:srgbClr val="212121"/>
                </a:solidFill>
                <a:effectLst/>
                <a:latin typeface="Segoe UI" panose="020B0502040204020203" pitchFamily="34" charset="0"/>
              </a:rPr>
              <a:t> PRISMA, meta-</a:t>
            </a:r>
            <a:r>
              <a:rPr lang="en-GB" b="0" i="0" dirty="0" err="1">
                <a:solidFill>
                  <a:srgbClr val="212121"/>
                </a:solidFill>
                <a:effectLst/>
                <a:latin typeface="Segoe UI" panose="020B0502040204020203" pitchFamily="34" charset="0"/>
              </a:rPr>
              <a:t>analisi</a:t>
            </a:r>
            <a:r>
              <a:rPr lang="en-GB" b="0" i="0" dirty="0">
                <a:solidFill>
                  <a:srgbClr val="212121"/>
                </a:solidFill>
                <a:effectLst/>
                <a:latin typeface="Segoe UI" panose="020B0502040204020203" pitchFamily="34" charset="0"/>
              </a:rPr>
              <a:t>, </a:t>
            </a:r>
            <a:r>
              <a:rPr lang="en-GB" b="0" i="0" dirty="0" err="1">
                <a:solidFill>
                  <a:srgbClr val="212121"/>
                </a:solidFill>
                <a:effectLst/>
                <a:latin typeface="Segoe UI" panose="020B0502040204020203" pitchFamily="34" charset="0"/>
              </a:rPr>
              <a:t>statistica</a:t>
            </a:r>
            <a:r>
              <a:rPr lang="en-GB" b="0" i="0" dirty="0">
                <a:solidFill>
                  <a:srgbClr val="212121"/>
                </a:solidFill>
                <a:effectLst/>
                <a:latin typeface="Segoe UI" panose="020B0502040204020203" pitchFamily="34" charset="0"/>
              </a:rPr>
              <a:t> </a:t>
            </a:r>
            <a:r>
              <a:rPr lang="en-GB" b="0" i="0" dirty="0" err="1">
                <a:solidFill>
                  <a:srgbClr val="212121"/>
                </a:solidFill>
                <a:effectLst/>
                <a:latin typeface="Segoe UI" panose="020B0502040204020203" pitchFamily="34" charset="0"/>
              </a:rPr>
              <a:t>biomedica</a:t>
            </a:r>
            <a:endParaRPr lang="en-GB" b="0" i="0" dirty="0">
              <a:solidFill>
                <a:srgbClr val="212121"/>
              </a:solidFill>
              <a:effectLst/>
              <a:latin typeface="Segoe UI" panose="020B0502040204020203" pitchFamily="34" charset="0"/>
            </a:endParaRPr>
          </a:p>
        </p:txBody>
      </p:sp>
    </p:spTree>
    <p:extLst>
      <p:ext uri="{BB962C8B-B14F-4D97-AF65-F5344CB8AC3E}">
        <p14:creationId xmlns:p14="http://schemas.microsoft.com/office/powerpoint/2010/main" val="338681710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magine 5">
            <a:extLst>
              <a:ext uri="{FF2B5EF4-FFF2-40B4-BE49-F238E27FC236}">
                <a16:creationId xmlns:a16="http://schemas.microsoft.com/office/drawing/2014/main" id="{E54F6DC5-A96E-3EBF-B01B-482F00E3F296}"/>
              </a:ext>
            </a:extLst>
          </p:cNvPr>
          <p:cNvPicPr>
            <a:picLocks noChangeAspect="1"/>
          </p:cNvPicPr>
          <p:nvPr/>
        </p:nvPicPr>
        <p:blipFill>
          <a:blip r:embed="rId2"/>
          <a:stretch>
            <a:fillRect/>
          </a:stretch>
        </p:blipFill>
        <p:spPr>
          <a:xfrm>
            <a:off x="0" y="0"/>
            <a:ext cx="12192000" cy="239843"/>
          </a:xfrm>
          <a:prstGeom prst="rect">
            <a:avLst/>
          </a:prstGeom>
        </p:spPr>
      </p:pic>
      <p:pic>
        <p:nvPicPr>
          <p:cNvPr id="14" name="Immagine 13">
            <a:extLst>
              <a:ext uri="{FF2B5EF4-FFF2-40B4-BE49-F238E27FC236}">
                <a16:creationId xmlns:a16="http://schemas.microsoft.com/office/drawing/2014/main" id="{73E56AC2-E5E5-1385-4C09-35649E53BB33}"/>
              </a:ext>
            </a:extLst>
          </p:cNvPr>
          <p:cNvPicPr>
            <a:picLocks noChangeAspect="1"/>
          </p:cNvPicPr>
          <p:nvPr/>
        </p:nvPicPr>
        <p:blipFill>
          <a:blip r:embed="rId3"/>
          <a:stretch>
            <a:fillRect/>
          </a:stretch>
        </p:blipFill>
        <p:spPr>
          <a:xfrm>
            <a:off x="0" y="6244273"/>
            <a:ext cx="12192000" cy="685799"/>
          </a:xfrm>
          <a:prstGeom prst="rect">
            <a:avLst/>
          </a:prstGeom>
        </p:spPr>
      </p:pic>
      <p:sp>
        <p:nvSpPr>
          <p:cNvPr id="5" name="TextBox 4">
            <a:extLst>
              <a:ext uri="{FF2B5EF4-FFF2-40B4-BE49-F238E27FC236}">
                <a16:creationId xmlns:a16="http://schemas.microsoft.com/office/drawing/2014/main" id="{4ECACC08-6475-CA4A-B5B4-A798273398D2}"/>
              </a:ext>
            </a:extLst>
          </p:cNvPr>
          <p:cNvSpPr txBox="1"/>
          <p:nvPr/>
        </p:nvSpPr>
        <p:spPr>
          <a:xfrm>
            <a:off x="488516" y="566678"/>
            <a:ext cx="10809961" cy="2862322"/>
          </a:xfrm>
          <a:prstGeom prst="rect">
            <a:avLst/>
          </a:prstGeom>
          <a:noFill/>
        </p:spPr>
        <p:txBody>
          <a:bodyPr wrap="square" rtlCol="0">
            <a:spAutoFit/>
          </a:bodyPr>
          <a:lstStyle/>
          <a:p>
            <a:pPr marL="285750" indent="-285750">
              <a:buFont typeface="Arial" panose="020B0604020202020204" pitchFamily="34" charset="0"/>
              <a:buChar char="•"/>
            </a:pPr>
            <a:r>
              <a:rPr lang="en-GB" b="0" i="0" dirty="0">
                <a:solidFill>
                  <a:srgbClr val="212121"/>
                </a:solidFill>
                <a:effectLst/>
                <a:latin typeface="Segoe UI" panose="020B0502040204020203" pitchFamily="34" charset="0"/>
              </a:rPr>
              <a:t>La </a:t>
            </a:r>
            <a:r>
              <a:rPr lang="en-GB" b="0" i="0" dirty="0" err="1">
                <a:solidFill>
                  <a:srgbClr val="212121"/>
                </a:solidFill>
                <a:effectLst/>
                <a:latin typeface="Segoe UI" panose="020B0502040204020203" pitchFamily="34" charset="0"/>
              </a:rPr>
              <a:t>connessione</a:t>
            </a:r>
            <a:r>
              <a:rPr lang="en-GB" b="0" i="0" dirty="0">
                <a:solidFill>
                  <a:srgbClr val="212121"/>
                </a:solidFill>
                <a:effectLst/>
                <a:latin typeface="Segoe UI" panose="020B0502040204020203" pitchFamily="34" charset="0"/>
              </a:rPr>
              <a:t> </a:t>
            </a:r>
            <a:r>
              <a:rPr lang="en-GB" b="0" i="0" dirty="0" err="1">
                <a:solidFill>
                  <a:srgbClr val="212121"/>
                </a:solidFill>
                <a:effectLst/>
                <a:latin typeface="Segoe UI" panose="020B0502040204020203" pitchFamily="34" charset="0"/>
              </a:rPr>
              <a:t>fra</a:t>
            </a:r>
            <a:r>
              <a:rPr lang="en-GB" b="0" i="0" dirty="0">
                <a:solidFill>
                  <a:srgbClr val="212121"/>
                </a:solidFill>
                <a:effectLst/>
                <a:latin typeface="Segoe UI" panose="020B0502040204020203" pitchFamily="34" charset="0"/>
              </a:rPr>
              <a:t> </a:t>
            </a:r>
            <a:r>
              <a:rPr lang="en-GB" b="0" i="0" dirty="0" err="1">
                <a:solidFill>
                  <a:srgbClr val="212121"/>
                </a:solidFill>
                <a:effectLst/>
                <a:latin typeface="Segoe UI" panose="020B0502040204020203" pitchFamily="34" charset="0"/>
              </a:rPr>
              <a:t>didattica</a:t>
            </a:r>
            <a:r>
              <a:rPr lang="en-GB" b="0" i="0" dirty="0">
                <a:solidFill>
                  <a:srgbClr val="212121"/>
                </a:solidFill>
                <a:effectLst/>
                <a:latin typeface="Segoe UI" panose="020B0502040204020203" pitchFamily="34" charset="0"/>
              </a:rPr>
              <a:t> e </a:t>
            </a:r>
            <a:r>
              <a:rPr lang="en-GB" b="0" i="0" dirty="0" err="1">
                <a:solidFill>
                  <a:srgbClr val="212121"/>
                </a:solidFill>
                <a:effectLst/>
                <a:latin typeface="Segoe UI" panose="020B0502040204020203" pitchFamily="34" charset="0"/>
              </a:rPr>
              <a:t>ricerca</a:t>
            </a:r>
            <a:r>
              <a:rPr lang="en-GB" b="0" i="0" dirty="0">
                <a:solidFill>
                  <a:srgbClr val="212121"/>
                </a:solidFill>
                <a:effectLst/>
                <a:latin typeface="Segoe UI" panose="020B0502040204020203" pitchFamily="34" charset="0"/>
              </a:rPr>
              <a:t> </a:t>
            </a:r>
            <a:r>
              <a:rPr lang="en-GB" b="0" i="0" dirty="0" err="1">
                <a:solidFill>
                  <a:srgbClr val="212121"/>
                </a:solidFill>
                <a:effectLst/>
                <a:latin typeface="Segoe UI" panose="020B0502040204020203" pitchFamily="34" charset="0"/>
              </a:rPr>
              <a:t>nel</a:t>
            </a:r>
            <a:r>
              <a:rPr lang="en-GB" b="0" i="0" dirty="0">
                <a:solidFill>
                  <a:srgbClr val="212121"/>
                </a:solidFill>
                <a:effectLst/>
                <a:latin typeface="Segoe UI" panose="020B0502040204020203" pitchFamily="34" charset="0"/>
              </a:rPr>
              <a:t> </a:t>
            </a:r>
            <a:r>
              <a:rPr lang="en-GB" b="0" i="0" dirty="0" err="1">
                <a:solidFill>
                  <a:srgbClr val="212121"/>
                </a:solidFill>
                <a:effectLst/>
                <a:latin typeface="Segoe UI" panose="020B0502040204020203" pitchFamily="34" charset="0"/>
              </a:rPr>
              <a:t>contesto</a:t>
            </a:r>
            <a:r>
              <a:rPr lang="en-GB" b="0" i="0" dirty="0">
                <a:solidFill>
                  <a:srgbClr val="212121"/>
                </a:solidFill>
                <a:effectLst/>
                <a:latin typeface="Segoe UI" panose="020B0502040204020203" pitchFamily="34" charset="0"/>
              </a:rPr>
              <a:t> </a:t>
            </a:r>
            <a:r>
              <a:rPr lang="en-GB" b="0" i="0" dirty="0" err="1">
                <a:solidFill>
                  <a:srgbClr val="212121"/>
                </a:solidFill>
                <a:effectLst/>
                <a:latin typeface="Segoe UI" panose="020B0502040204020203" pitchFamily="34" charset="0"/>
              </a:rPr>
              <a:t>universitario</a:t>
            </a:r>
            <a:endParaRPr lang="en-GB" b="0" i="0" dirty="0">
              <a:solidFill>
                <a:srgbClr val="212121"/>
              </a:solidFill>
              <a:effectLst/>
              <a:latin typeface="Segoe UI" panose="020B0502040204020203" pitchFamily="34" charset="0"/>
            </a:endParaRPr>
          </a:p>
          <a:p>
            <a:pPr marL="285750" indent="-285750">
              <a:buFont typeface="Arial" panose="020B0604020202020204" pitchFamily="34" charset="0"/>
              <a:buChar char="•"/>
            </a:pPr>
            <a:r>
              <a:rPr lang="en-GB" b="0" i="0" dirty="0">
                <a:solidFill>
                  <a:srgbClr val="212121"/>
                </a:solidFill>
                <a:effectLst/>
                <a:latin typeface="Segoe UI" panose="020B0502040204020203" pitchFamily="34" charset="0"/>
              </a:rPr>
              <a:t>Lo </a:t>
            </a:r>
            <a:r>
              <a:rPr lang="en-GB" b="0" i="0" dirty="0" err="1">
                <a:solidFill>
                  <a:srgbClr val="212121"/>
                </a:solidFill>
                <a:effectLst/>
                <a:latin typeface="Segoe UI" panose="020B0502040204020203" pitchFamily="34" charset="0"/>
              </a:rPr>
              <a:t>stato</a:t>
            </a:r>
            <a:r>
              <a:rPr lang="en-GB" b="0" i="0" dirty="0">
                <a:solidFill>
                  <a:srgbClr val="212121"/>
                </a:solidFill>
                <a:effectLst/>
                <a:latin typeface="Segoe UI" panose="020B0502040204020203" pitchFamily="34" charset="0"/>
              </a:rPr>
              <a:t> </a:t>
            </a:r>
            <a:r>
              <a:rPr lang="en-GB" b="0" i="0" dirty="0" err="1">
                <a:solidFill>
                  <a:srgbClr val="212121"/>
                </a:solidFill>
                <a:effectLst/>
                <a:latin typeface="Segoe UI" panose="020B0502040204020203" pitchFamily="34" charset="0"/>
              </a:rPr>
              <a:t>psicologico</a:t>
            </a:r>
            <a:r>
              <a:rPr lang="en-GB" b="0" i="0" dirty="0">
                <a:solidFill>
                  <a:srgbClr val="212121"/>
                </a:solidFill>
                <a:effectLst/>
                <a:latin typeface="Segoe UI" panose="020B0502040204020203" pitchFamily="34" charset="0"/>
              </a:rPr>
              <a:t> di </a:t>
            </a:r>
            <a:r>
              <a:rPr lang="en-GB" b="0" i="0" dirty="0" err="1">
                <a:solidFill>
                  <a:srgbClr val="212121"/>
                </a:solidFill>
                <a:effectLst/>
                <a:latin typeface="Segoe UI" panose="020B0502040204020203" pitchFamily="34" charset="0"/>
              </a:rPr>
              <a:t>dottorandi</a:t>
            </a:r>
            <a:r>
              <a:rPr lang="en-GB" b="0" i="0" dirty="0">
                <a:solidFill>
                  <a:srgbClr val="212121"/>
                </a:solidFill>
                <a:effectLst/>
                <a:latin typeface="Segoe UI" panose="020B0502040204020203" pitchFamily="34" charset="0"/>
              </a:rPr>
              <a:t> e </a:t>
            </a:r>
            <a:r>
              <a:rPr lang="en-GB" b="0" i="0" dirty="0" err="1">
                <a:solidFill>
                  <a:srgbClr val="212121"/>
                </a:solidFill>
                <a:effectLst/>
                <a:latin typeface="Segoe UI" panose="020B0502040204020203" pitchFamily="34" charset="0"/>
              </a:rPr>
              <a:t>ricercatori</a:t>
            </a:r>
            <a:endParaRPr lang="en-GB" dirty="0">
              <a:solidFill>
                <a:srgbClr val="212121"/>
              </a:solidFill>
              <a:latin typeface="Segoe UI" panose="020B0502040204020203" pitchFamily="34" charset="0"/>
            </a:endParaRPr>
          </a:p>
          <a:p>
            <a:pPr marL="285750" indent="-285750">
              <a:buFont typeface="Arial" panose="020B0604020202020204" pitchFamily="34" charset="0"/>
              <a:buChar char="•"/>
            </a:pPr>
            <a:r>
              <a:rPr lang="en-GB" b="0" i="0" dirty="0" err="1">
                <a:solidFill>
                  <a:srgbClr val="212121"/>
                </a:solidFill>
                <a:effectLst/>
                <a:latin typeface="Segoe UI" panose="020B0502040204020203" pitchFamily="34" charset="0"/>
              </a:rPr>
              <a:t>Nessun</a:t>
            </a:r>
            <a:r>
              <a:rPr lang="en-GB" b="0" i="0" dirty="0">
                <a:solidFill>
                  <a:srgbClr val="212121"/>
                </a:solidFill>
                <a:effectLst/>
                <a:latin typeface="Segoe UI" panose="020B0502040204020203" pitchFamily="34" charset="0"/>
              </a:rPr>
              <a:t> </a:t>
            </a:r>
            <a:r>
              <a:rPr lang="en-GB" b="0" i="0" dirty="0" err="1">
                <a:solidFill>
                  <a:srgbClr val="212121"/>
                </a:solidFill>
                <a:effectLst/>
                <a:latin typeface="Segoe UI" panose="020B0502040204020203" pitchFamily="34" charset="0"/>
              </a:rPr>
              <a:t>argomento</a:t>
            </a:r>
            <a:r>
              <a:rPr lang="en-GB" b="0" i="0" dirty="0">
                <a:solidFill>
                  <a:srgbClr val="212121"/>
                </a:solidFill>
                <a:effectLst/>
                <a:latin typeface="Segoe UI" panose="020B0502040204020203" pitchFamily="34" charset="0"/>
              </a:rPr>
              <a:t> da </a:t>
            </a:r>
            <a:r>
              <a:rPr lang="en-GB" b="0" i="0" dirty="0" err="1">
                <a:solidFill>
                  <a:srgbClr val="212121"/>
                </a:solidFill>
                <a:effectLst/>
                <a:latin typeface="Segoe UI" panose="020B0502040204020203" pitchFamily="34" charset="0"/>
              </a:rPr>
              <a:t>aggiungere</a:t>
            </a:r>
            <a:r>
              <a:rPr lang="en-GB" b="0" i="0" dirty="0">
                <a:solidFill>
                  <a:srgbClr val="212121"/>
                </a:solidFill>
                <a:effectLst/>
                <a:latin typeface="Segoe UI" panose="020B0502040204020203" pitchFamily="34" charset="0"/>
              </a:rPr>
              <a:t>. </a:t>
            </a:r>
            <a:r>
              <a:rPr lang="en-GB" b="0" i="0" dirty="0" err="1">
                <a:solidFill>
                  <a:srgbClr val="212121"/>
                </a:solidFill>
                <a:effectLst/>
                <a:latin typeface="Segoe UI" panose="020B0502040204020203" pitchFamily="34" charset="0"/>
              </a:rPr>
              <a:t>Grazie</a:t>
            </a:r>
            <a:r>
              <a:rPr lang="en-GB" b="0" i="0" dirty="0">
                <a:solidFill>
                  <a:srgbClr val="212121"/>
                </a:solidFill>
                <a:effectLst/>
                <a:latin typeface="Segoe UI" panose="020B0502040204020203" pitchFamily="34" charset="0"/>
              </a:rPr>
              <a:t> per </a:t>
            </a:r>
            <a:r>
              <a:rPr lang="en-GB" b="0" i="0" dirty="0" err="1">
                <a:solidFill>
                  <a:srgbClr val="212121"/>
                </a:solidFill>
                <a:effectLst/>
                <a:latin typeface="Segoe UI" panose="020B0502040204020203" pitchFamily="34" charset="0"/>
              </a:rPr>
              <a:t>l'iniziativa</a:t>
            </a:r>
            <a:r>
              <a:rPr lang="en-GB" b="0" i="0" dirty="0">
                <a:solidFill>
                  <a:srgbClr val="212121"/>
                </a:solidFill>
                <a:effectLst/>
                <a:latin typeface="Segoe UI" panose="020B0502040204020203" pitchFamily="34" charset="0"/>
              </a:rPr>
              <a:t>.</a:t>
            </a:r>
          </a:p>
          <a:p>
            <a:pPr marL="285750" indent="-285750">
              <a:buFont typeface="Arial" panose="020B0604020202020204" pitchFamily="34" charset="0"/>
              <a:buChar char="•"/>
            </a:pPr>
            <a:r>
              <a:rPr lang="en-GB" b="0" i="0" dirty="0" err="1">
                <a:solidFill>
                  <a:srgbClr val="212121"/>
                </a:solidFill>
                <a:effectLst/>
                <a:latin typeface="Segoe UI" panose="020B0502040204020203" pitchFamily="34" charset="0"/>
              </a:rPr>
              <a:t>Nell'ambito</a:t>
            </a:r>
            <a:r>
              <a:rPr lang="en-GB" b="0" i="0" dirty="0">
                <a:solidFill>
                  <a:srgbClr val="212121"/>
                </a:solidFill>
                <a:effectLst/>
                <a:latin typeface="Segoe UI" panose="020B0502040204020203" pitchFamily="34" charset="0"/>
              </a:rPr>
              <a:t> </a:t>
            </a:r>
            <a:r>
              <a:rPr lang="en-GB" b="0" i="0" dirty="0" err="1">
                <a:solidFill>
                  <a:srgbClr val="212121"/>
                </a:solidFill>
                <a:effectLst/>
                <a:latin typeface="Segoe UI" panose="020B0502040204020203" pitchFamily="34" charset="0"/>
              </a:rPr>
              <a:t>della</a:t>
            </a:r>
            <a:r>
              <a:rPr lang="en-GB" b="0" i="0" dirty="0">
                <a:solidFill>
                  <a:srgbClr val="212121"/>
                </a:solidFill>
                <a:effectLst/>
                <a:latin typeface="Segoe UI" panose="020B0502040204020203" pitchFamily="34" charset="0"/>
              </a:rPr>
              <a:t> </a:t>
            </a:r>
            <a:r>
              <a:rPr lang="en-GB" b="0" i="0" dirty="0" err="1">
                <a:solidFill>
                  <a:srgbClr val="212121"/>
                </a:solidFill>
                <a:effectLst/>
                <a:latin typeface="Segoe UI" panose="020B0502040204020203" pitchFamily="34" charset="0"/>
              </a:rPr>
              <a:t>creazione</a:t>
            </a:r>
            <a:r>
              <a:rPr lang="en-GB" b="0" i="0" dirty="0">
                <a:solidFill>
                  <a:srgbClr val="212121"/>
                </a:solidFill>
                <a:effectLst/>
                <a:latin typeface="Segoe UI" panose="020B0502040204020203" pitchFamily="34" charset="0"/>
              </a:rPr>
              <a:t> di un </a:t>
            </a:r>
            <a:r>
              <a:rPr lang="en-GB" b="0" i="0" dirty="0" err="1">
                <a:solidFill>
                  <a:srgbClr val="212121"/>
                </a:solidFill>
                <a:effectLst/>
                <a:latin typeface="Segoe UI" panose="020B0502040204020203" pitchFamily="34" charset="0"/>
              </a:rPr>
              <a:t>progetto</a:t>
            </a:r>
            <a:r>
              <a:rPr lang="en-GB" b="0" i="0" dirty="0">
                <a:solidFill>
                  <a:srgbClr val="212121"/>
                </a:solidFill>
                <a:effectLst/>
                <a:latin typeface="Segoe UI" panose="020B0502040204020203" pitchFamily="34" charset="0"/>
              </a:rPr>
              <a:t> di </a:t>
            </a:r>
            <a:r>
              <a:rPr lang="en-GB" b="0" i="0" dirty="0" err="1">
                <a:solidFill>
                  <a:srgbClr val="212121"/>
                </a:solidFill>
                <a:effectLst/>
                <a:latin typeface="Segoe UI" panose="020B0502040204020203" pitchFamily="34" charset="0"/>
              </a:rPr>
              <a:t>ricerca</a:t>
            </a:r>
            <a:r>
              <a:rPr lang="en-GB" b="0" i="0" dirty="0">
                <a:solidFill>
                  <a:srgbClr val="212121"/>
                </a:solidFill>
                <a:effectLst/>
                <a:latin typeface="Segoe UI" panose="020B0502040204020203" pitchFamily="34" charset="0"/>
              </a:rPr>
              <a:t> </a:t>
            </a:r>
            <a:r>
              <a:rPr lang="en-GB" b="0" i="0" dirty="0" err="1">
                <a:solidFill>
                  <a:srgbClr val="212121"/>
                </a:solidFill>
                <a:effectLst/>
                <a:latin typeface="Segoe UI" panose="020B0502040204020203" pitchFamily="34" charset="0"/>
              </a:rPr>
              <a:t>sarebbe</a:t>
            </a:r>
            <a:r>
              <a:rPr lang="en-GB" b="0" i="0" dirty="0">
                <a:solidFill>
                  <a:srgbClr val="212121"/>
                </a:solidFill>
                <a:effectLst/>
                <a:latin typeface="Segoe UI" panose="020B0502040204020203" pitchFamily="34" charset="0"/>
              </a:rPr>
              <a:t> </a:t>
            </a:r>
            <a:r>
              <a:rPr lang="en-GB" b="0" i="0" dirty="0" err="1">
                <a:solidFill>
                  <a:srgbClr val="212121"/>
                </a:solidFill>
                <a:effectLst/>
                <a:latin typeface="Segoe UI" panose="020B0502040204020203" pitchFamily="34" charset="0"/>
              </a:rPr>
              <a:t>opportuno</a:t>
            </a:r>
            <a:r>
              <a:rPr lang="en-GB" b="0" i="0" dirty="0">
                <a:solidFill>
                  <a:srgbClr val="212121"/>
                </a:solidFill>
                <a:effectLst/>
                <a:latin typeface="Segoe UI" panose="020B0502040204020203" pitchFamily="34" charset="0"/>
              </a:rPr>
              <a:t> </a:t>
            </a:r>
            <a:r>
              <a:rPr lang="en-GB" b="0" i="0" dirty="0" err="1">
                <a:solidFill>
                  <a:srgbClr val="212121"/>
                </a:solidFill>
                <a:effectLst/>
                <a:latin typeface="Segoe UI" panose="020B0502040204020203" pitchFamily="34" charset="0"/>
              </a:rPr>
              <a:t>fornire</a:t>
            </a:r>
            <a:r>
              <a:rPr lang="en-GB" b="0" i="0" dirty="0">
                <a:solidFill>
                  <a:srgbClr val="212121"/>
                </a:solidFill>
                <a:effectLst/>
                <a:latin typeface="Segoe UI" panose="020B0502040204020203" pitchFamily="34" charset="0"/>
              </a:rPr>
              <a:t> </a:t>
            </a:r>
            <a:r>
              <a:rPr lang="en-GB" b="0" i="0" dirty="0" err="1">
                <a:solidFill>
                  <a:srgbClr val="212121"/>
                </a:solidFill>
                <a:effectLst/>
                <a:latin typeface="Segoe UI" panose="020B0502040204020203" pitchFamily="34" charset="0"/>
              </a:rPr>
              <a:t>solide</a:t>
            </a:r>
            <a:r>
              <a:rPr lang="en-GB" b="0" i="0" dirty="0">
                <a:solidFill>
                  <a:srgbClr val="212121"/>
                </a:solidFill>
                <a:effectLst/>
                <a:latin typeface="Segoe UI" panose="020B0502040204020203" pitchFamily="34" charset="0"/>
              </a:rPr>
              <a:t> </a:t>
            </a:r>
            <a:r>
              <a:rPr lang="en-GB" b="0" i="0" dirty="0" err="1">
                <a:solidFill>
                  <a:srgbClr val="212121"/>
                </a:solidFill>
                <a:effectLst/>
                <a:latin typeface="Segoe UI" panose="020B0502040204020203" pitchFamily="34" charset="0"/>
              </a:rPr>
              <a:t>conoscenze</a:t>
            </a:r>
            <a:r>
              <a:rPr lang="en-GB" b="0" i="0" dirty="0">
                <a:solidFill>
                  <a:srgbClr val="212121"/>
                </a:solidFill>
                <a:effectLst/>
                <a:latin typeface="Segoe UI" panose="020B0502040204020203" pitchFamily="34" charset="0"/>
              </a:rPr>
              <a:t> di </a:t>
            </a:r>
            <a:r>
              <a:rPr lang="en-GB" b="0" i="0" dirty="0" err="1">
                <a:solidFill>
                  <a:srgbClr val="212121"/>
                </a:solidFill>
                <a:effectLst/>
                <a:latin typeface="Segoe UI" panose="020B0502040204020203" pitchFamily="34" charset="0"/>
              </a:rPr>
              <a:t>metodologia</a:t>
            </a:r>
            <a:r>
              <a:rPr lang="en-GB" b="0" i="0" dirty="0">
                <a:solidFill>
                  <a:srgbClr val="212121"/>
                </a:solidFill>
                <a:effectLst/>
                <a:latin typeface="Segoe UI" panose="020B0502040204020203" pitchFamily="34" charset="0"/>
              </a:rPr>
              <a:t> </a:t>
            </a:r>
            <a:r>
              <a:rPr lang="en-GB" b="0" i="0" dirty="0" err="1">
                <a:solidFill>
                  <a:srgbClr val="212121"/>
                </a:solidFill>
                <a:effectLst/>
                <a:latin typeface="Segoe UI" panose="020B0502040204020203" pitchFamily="34" charset="0"/>
              </a:rPr>
              <a:t>epidemiologica</a:t>
            </a:r>
            <a:r>
              <a:rPr lang="en-GB" b="0" i="0" dirty="0">
                <a:solidFill>
                  <a:srgbClr val="212121"/>
                </a:solidFill>
                <a:effectLst/>
                <a:latin typeface="Segoe UI" panose="020B0502040204020203" pitchFamily="34" charset="0"/>
              </a:rPr>
              <a:t> e </a:t>
            </a:r>
            <a:r>
              <a:rPr lang="en-GB" b="0" i="0" dirty="0" err="1">
                <a:solidFill>
                  <a:srgbClr val="212121"/>
                </a:solidFill>
                <a:effectLst/>
                <a:latin typeface="Segoe UI" panose="020B0502040204020203" pitchFamily="34" charset="0"/>
              </a:rPr>
              <a:t>statistica</a:t>
            </a:r>
            <a:r>
              <a:rPr lang="en-GB" b="0" i="0" dirty="0">
                <a:solidFill>
                  <a:srgbClr val="212121"/>
                </a:solidFill>
                <a:effectLst/>
                <a:latin typeface="Segoe UI" panose="020B0502040204020203" pitchFamily="34" charset="0"/>
              </a:rPr>
              <a:t> medica.</a:t>
            </a:r>
            <a:endParaRPr lang="en-GB" dirty="0">
              <a:solidFill>
                <a:srgbClr val="212121"/>
              </a:solidFill>
              <a:latin typeface="Segoe UI" panose="020B0502040204020203" pitchFamily="34" charset="0"/>
            </a:endParaRPr>
          </a:p>
          <a:p>
            <a:pPr marL="285750" indent="-285750">
              <a:buFont typeface="Arial" panose="020B0604020202020204" pitchFamily="34" charset="0"/>
              <a:buChar char="•"/>
            </a:pPr>
            <a:r>
              <a:rPr lang="en-GB" b="0" i="0" dirty="0" err="1">
                <a:solidFill>
                  <a:srgbClr val="212121"/>
                </a:solidFill>
                <a:effectLst/>
                <a:latin typeface="Segoe UI" panose="020B0502040204020203" pitchFamily="34" charset="0"/>
              </a:rPr>
              <a:t>Sono</a:t>
            </a:r>
            <a:r>
              <a:rPr lang="en-GB" b="0" i="0" dirty="0">
                <a:solidFill>
                  <a:srgbClr val="212121"/>
                </a:solidFill>
                <a:effectLst/>
                <a:latin typeface="Segoe UI" panose="020B0502040204020203" pitchFamily="34" charset="0"/>
              </a:rPr>
              <a:t> </a:t>
            </a:r>
            <a:r>
              <a:rPr lang="en-GB" b="0" i="0" dirty="0" err="1">
                <a:solidFill>
                  <a:srgbClr val="212121"/>
                </a:solidFill>
                <a:effectLst/>
                <a:latin typeface="Segoe UI" panose="020B0502040204020203" pitchFamily="34" charset="0"/>
              </a:rPr>
              <a:t>principalmente</a:t>
            </a:r>
            <a:r>
              <a:rPr lang="en-GB" b="0" i="0" dirty="0">
                <a:solidFill>
                  <a:srgbClr val="212121"/>
                </a:solidFill>
                <a:effectLst/>
                <a:latin typeface="Segoe UI" panose="020B0502040204020203" pitchFamily="34" charset="0"/>
              </a:rPr>
              <a:t> </a:t>
            </a:r>
            <a:r>
              <a:rPr lang="en-GB" b="0" i="0" dirty="0" err="1">
                <a:solidFill>
                  <a:srgbClr val="212121"/>
                </a:solidFill>
                <a:effectLst/>
                <a:latin typeface="Segoe UI" panose="020B0502040204020203" pitchFamily="34" charset="0"/>
              </a:rPr>
              <a:t>interessata</a:t>
            </a:r>
            <a:r>
              <a:rPr lang="en-GB" b="0" i="0" dirty="0">
                <a:solidFill>
                  <a:srgbClr val="212121"/>
                </a:solidFill>
                <a:effectLst/>
                <a:latin typeface="Segoe UI" panose="020B0502040204020203" pitchFamily="34" charset="0"/>
              </a:rPr>
              <a:t> alle </a:t>
            </a:r>
            <a:r>
              <a:rPr lang="en-GB" b="0" i="0" dirty="0" err="1">
                <a:solidFill>
                  <a:srgbClr val="212121"/>
                </a:solidFill>
                <a:effectLst/>
                <a:latin typeface="Segoe UI" panose="020B0502040204020203" pitchFamily="34" charset="0"/>
              </a:rPr>
              <a:t>opportunità</a:t>
            </a:r>
            <a:r>
              <a:rPr lang="en-GB" b="0" i="0" dirty="0">
                <a:solidFill>
                  <a:srgbClr val="212121"/>
                </a:solidFill>
                <a:effectLst/>
                <a:latin typeface="Segoe UI" panose="020B0502040204020203" pitchFamily="34" charset="0"/>
              </a:rPr>
              <a:t> di </a:t>
            </a:r>
            <a:r>
              <a:rPr lang="en-GB" b="0" i="0" dirty="0" err="1">
                <a:solidFill>
                  <a:srgbClr val="212121"/>
                </a:solidFill>
                <a:effectLst/>
                <a:latin typeface="Segoe UI" panose="020B0502040204020203" pitchFamily="34" charset="0"/>
              </a:rPr>
              <a:t>finanziamenti</a:t>
            </a:r>
            <a:r>
              <a:rPr lang="en-GB" b="0" i="0" dirty="0">
                <a:solidFill>
                  <a:srgbClr val="212121"/>
                </a:solidFill>
                <a:effectLst/>
                <a:latin typeface="Segoe UI" panose="020B0502040204020203" pitchFamily="34" charset="0"/>
              </a:rPr>
              <a:t> e </a:t>
            </a:r>
            <a:r>
              <a:rPr lang="en-GB" b="0" i="0" dirty="0" err="1">
                <a:solidFill>
                  <a:srgbClr val="212121"/>
                </a:solidFill>
                <a:effectLst/>
                <a:latin typeface="Segoe UI" panose="020B0502040204020203" pitchFamily="34" charset="0"/>
              </a:rPr>
              <a:t>progettualità</a:t>
            </a:r>
            <a:r>
              <a:rPr lang="en-GB" b="0" i="0" dirty="0">
                <a:solidFill>
                  <a:srgbClr val="212121"/>
                </a:solidFill>
                <a:effectLst/>
                <a:latin typeface="Segoe UI" panose="020B0502040204020203" pitchFamily="34" charset="0"/>
              </a:rPr>
              <a:t> </a:t>
            </a:r>
            <a:r>
              <a:rPr lang="en-GB" b="0" i="0" dirty="0" err="1">
                <a:solidFill>
                  <a:srgbClr val="212121"/>
                </a:solidFill>
                <a:effectLst/>
                <a:latin typeface="Segoe UI" panose="020B0502040204020203" pitchFamily="34" charset="0"/>
              </a:rPr>
              <a:t>europee</a:t>
            </a:r>
            <a:r>
              <a:rPr lang="en-GB" b="0" i="0" dirty="0">
                <a:solidFill>
                  <a:srgbClr val="212121"/>
                </a:solidFill>
                <a:effectLst/>
                <a:latin typeface="Segoe UI" panose="020B0502040204020203" pitchFamily="34" charset="0"/>
              </a:rPr>
              <a:t> </a:t>
            </a:r>
            <a:r>
              <a:rPr lang="en-GB" b="0" i="0" dirty="0" err="1">
                <a:solidFill>
                  <a:srgbClr val="212121"/>
                </a:solidFill>
                <a:effectLst/>
                <a:latin typeface="Segoe UI" panose="020B0502040204020203" pitchFamily="34" charset="0"/>
              </a:rPr>
              <a:t>rivolte</a:t>
            </a:r>
            <a:r>
              <a:rPr lang="en-GB" b="0" i="0" dirty="0">
                <a:solidFill>
                  <a:srgbClr val="212121"/>
                </a:solidFill>
                <a:effectLst/>
                <a:latin typeface="Segoe UI" panose="020B0502040204020203" pitchFamily="34" charset="0"/>
              </a:rPr>
              <a:t> ad un </a:t>
            </a:r>
            <a:r>
              <a:rPr lang="en-GB" b="0" i="0" dirty="0" err="1">
                <a:solidFill>
                  <a:srgbClr val="212121"/>
                </a:solidFill>
                <a:effectLst/>
                <a:latin typeface="Segoe UI" panose="020B0502040204020203" pitchFamily="34" charset="0"/>
              </a:rPr>
              <a:t>ambito</a:t>
            </a:r>
            <a:r>
              <a:rPr lang="en-GB" b="0" i="0" dirty="0">
                <a:solidFill>
                  <a:srgbClr val="212121"/>
                </a:solidFill>
                <a:effectLst/>
                <a:latin typeface="Segoe UI" panose="020B0502040204020203" pitchFamily="34" charset="0"/>
              </a:rPr>
              <a:t> di </a:t>
            </a:r>
            <a:r>
              <a:rPr lang="en-GB" b="0" i="0" dirty="0" err="1">
                <a:solidFill>
                  <a:srgbClr val="212121"/>
                </a:solidFill>
                <a:effectLst/>
                <a:latin typeface="Segoe UI" panose="020B0502040204020203" pitchFamily="34" charset="0"/>
              </a:rPr>
              <a:t>ricerca</a:t>
            </a:r>
            <a:r>
              <a:rPr lang="en-GB" b="0" i="0" dirty="0">
                <a:solidFill>
                  <a:srgbClr val="212121"/>
                </a:solidFill>
                <a:effectLst/>
                <a:latin typeface="Segoe UI" panose="020B0502040204020203" pitchFamily="34" charset="0"/>
              </a:rPr>
              <a:t> di </a:t>
            </a:r>
            <a:r>
              <a:rPr lang="en-GB" b="0" i="0" dirty="0" err="1">
                <a:solidFill>
                  <a:srgbClr val="212121"/>
                </a:solidFill>
                <a:effectLst/>
                <a:latin typeface="Segoe UI" panose="020B0502040204020203" pitchFamily="34" charset="0"/>
              </a:rPr>
              <a:t>scienze</a:t>
            </a:r>
            <a:r>
              <a:rPr lang="en-GB" b="0" i="0" dirty="0">
                <a:solidFill>
                  <a:srgbClr val="212121"/>
                </a:solidFill>
                <a:effectLst/>
                <a:latin typeface="Segoe UI" panose="020B0502040204020203" pitchFamily="34" charset="0"/>
              </a:rPr>
              <a:t> di base </a:t>
            </a:r>
            <a:r>
              <a:rPr lang="en-GB" b="0" i="0" dirty="0" err="1">
                <a:solidFill>
                  <a:srgbClr val="212121"/>
                </a:solidFill>
                <a:effectLst/>
                <a:latin typeface="Segoe UI" panose="020B0502040204020203" pitchFamily="34" charset="0"/>
              </a:rPr>
              <a:t>nel</a:t>
            </a:r>
            <a:r>
              <a:rPr lang="en-GB" b="0" i="0" dirty="0">
                <a:solidFill>
                  <a:srgbClr val="212121"/>
                </a:solidFill>
                <a:effectLst/>
                <a:latin typeface="Segoe UI" panose="020B0502040204020203" pitchFamily="34" charset="0"/>
              </a:rPr>
              <a:t> quale io </a:t>
            </a:r>
            <a:r>
              <a:rPr lang="en-GB" b="0" i="0" dirty="0" err="1">
                <a:solidFill>
                  <a:srgbClr val="212121"/>
                </a:solidFill>
                <a:effectLst/>
                <a:latin typeface="Segoe UI" panose="020B0502040204020203" pitchFamily="34" charset="0"/>
              </a:rPr>
              <a:t>opero</a:t>
            </a:r>
            <a:r>
              <a:rPr lang="en-GB" b="0" i="0" dirty="0">
                <a:solidFill>
                  <a:srgbClr val="212121"/>
                </a:solidFill>
                <a:effectLst/>
                <a:latin typeface="Segoe UI" panose="020B0502040204020203" pitchFamily="34" charset="0"/>
              </a:rPr>
              <a:t> (</a:t>
            </a:r>
            <a:r>
              <a:rPr lang="en-GB" b="0" i="0" dirty="0" err="1">
                <a:solidFill>
                  <a:srgbClr val="212121"/>
                </a:solidFill>
                <a:effectLst/>
                <a:latin typeface="Segoe UI" panose="020B0502040204020203" pitchFamily="34" charset="0"/>
              </a:rPr>
              <a:t>biodiversità</a:t>
            </a:r>
            <a:r>
              <a:rPr lang="en-GB" b="0" i="0" dirty="0">
                <a:solidFill>
                  <a:srgbClr val="212121"/>
                </a:solidFill>
                <a:effectLst/>
                <a:latin typeface="Segoe UI" panose="020B0502040204020203" pitchFamily="34" charset="0"/>
              </a:rPr>
              <a:t>, </a:t>
            </a:r>
            <a:r>
              <a:rPr lang="en-GB" b="0" i="0" dirty="0" err="1">
                <a:solidFill>
                  <a:srgbClr val="212121"/>
                </a:solidFill>
                <a:effectLst/>
                <a:latin typeface="Segoe UI" panose="020B0502040204020203" pitchFamily="34" charset="0"/>
              </a:rPr>
              <a:t>zoologia</a:t>
            </a:r>
            <a:r>
              <a:rPr lang="en-GB" b="0" i="0" dirty="0">
                <a:solidFill>
                  <a:srgbClr val="212121"/>
                </a:solidFill>
                <a:effectLst/>
                <a:latin typeface="Segoe UI" panose="020B0502040204020203" pitchFamily="34" charset="0"/>
              </a:rPr>
              <a:t>, </a:t>
            </a:r>
            <a:r>
              <a:rPr lang="en-GB" b="0" i="0" dirty="0" err="1">
                <a:solidFill>
                  <a:srgbClr val="212121"/>
                </a:solidFill>
                <a:effectLst/>
                <a:latin typeface="Segoe UI" panose="020B0502040204020203" pitchFamily="34" charset="0"/>
              </a:rPr>
              <a:t>etologia</a:t>
            </a:r>
            <a:r>
              <a:rPr lang="en-GB" b="0" i="0" dirty="0">
                <a:solidFill>
                  <a:srgbClr val="212121"/>
                </a:solidFill>
                <a:effectLst/>
                <a:latin typeface="Segoe UI" panose="020B0502040204020203" pitchFamily="34" charset="0"/>
              </a:rPr>
              <a:t>, welfare </a:t>
            </a:r>
            <a:r>
              <a:rPr lang="en-GB" b="0" i="0" dirty="0" err="1">
                <a:solidFill>
                  <a:srgbClr val="212121"/>
                </a:solidFill>
                <a:effectLst/>
                <a:latin typeface="Segoe UI" panose="020B0502040204020203" pitchFamily="34" charset="0"/>
              </a:rPr>
              <a:t>animale</a:t>
            </a:r>
            <a:r>
              <a:rPr lang="en-GB" b="0" i="0" dirty="0">
                <a:solidFill>
                  <a:srgbClr val="212121"/>
                </a:solidFill>
                <a:effectLst/>
                <a:latin typeface="Segoe UI" panose="020B0502040204020203" pitchFamily="34" charset="0"/>
              </a:rPr>
              <a:t>)</a:t>
            </a:r>
          </a:p>
          <a:p>
            <a:pPr marL="285750" indent="-285750">
              <a:buFont typeface="Arial" panose="020B0604020202020204" pitchFamily="34" charset="0"/>
              <a:buChar char="•"/>
            </a:pPr>
            <a:r>
              <a:rPr lang="en-GB" b="0" i="0" dirty="0" err="1">
                <a:solidFill>
                  <a:srgbClr val="212121"/>
                </a:solidFill>
                <a:effectLst/>
                <a:latin typeface="Segoe UI" panose="020B0502040204020203" pitchFamily="34" charset="0"/>
              </a:rPr>
              <a:t>Diritti</a:t>
            </a:r>
            <a:r>
              <a:rPr lang="en-GB" b="0" i="0" dirty="0">
                <a:solidFill>
                  <a:srgbClr val="212121"/>
                </a:solidFill>
                <a:effectLst/>
                <a:latin typeface="Segoe UI" panose="020B0502040204020203" pitchFamily="34" charset="0"/>
              </a:rPr>
              <a:t> e </a:t>
            </a:r>
            <a:r>
              <a:rPr lang="en-GB" b="0" i="0" dirty="0" err="1">
                <a:solidFill>
                  <a:srgbClr val="212121"/>
                </a:solidFill>
                <a:effectLst/>
                <a:latin typeface="Segoe UI" panose="020B0502040204020203" pitchFamily="34" charset="0"/>
              </a:rPr>
              <a:t>doveri</a:t>
            </a:r>
            <a:r>
              <a:rPr lang="en-GB" b="0" i="0" dirty="0">
                <a:solidFill>
                  <a:srgbClr val="212121"/>
                </a:solidFill>
                <a:effectLst/>
                <a:latin typeface="Segoe UI" panose="020B0502040204020203" pitchFamily="34" charset="0"/>
              </a:rPr>
              <a:t> </a:t>
            </a:r>
            <a:r>
              <a:rPr lang="en-GB" b="0" i="0" dirty="0" err="1">
                <a:solidFill>
                  <a:srgbClr val="212121"/>
                </a:solidFill>
                <a:effectLst/>
                <a:latin typeface="Segoe UI" panose="020B0502040204020203" pitchFamily="34" charset="0"/>
              </a:rPr>
              <a:t>degli</a:t>
            </a:r>
            <a:r>
              <a:rPr lang="en-GB" b="0" i="0" dirty="0">
                <a:solidFill>
                  <a:srgbClr val="212121"/>
                </a:solidFill>
                <a:effectLst/>
                <a:latin typeface="Segoe UI" panose="020B0502040204020203" pitchFamily="34" charset="0"/>
              </a:rPr>
              <a:t> </a:t>
            </a:r>
            <a:r>
              <a:rPr lang="en-GB" b="0" i="0" dirty="0" err="1">
                <a:solidFill>
                  <a:srgbClr val="212121"/>
                </a:solidFill>
                <a:effectLst/>
                <a:latin typeface="Segoe UI" panose="020B0502040204020203" pitchFamily="34" charset="0"/>
              </a:rPr>
              <a:t>studenti</a:t>
            </a:r>
            <a:r>
              <a:rPr lang="en-GB" b="0" i="0" dirty="0">
                <a:solidFill>
                  <a:srgbClr val="212121"/>
                </a:solidFill>
                <a:effectLst/>
                <a:latin typeface="Segoe UI" panose="020B0502040204020203" pitchFamily="34" charset="0"/>
              </a:rPr>
              <a:t>, del </a:t>
            </a:r>
            <a:r>
              <a:rPr lang="en-GB" b="0" i="0" dirty="0" err="1">
                <a:solidFill>
                  <a:srgbClr val="212121"/>
                </a:solidFill>
                <a:effectLst/>
                <a:latin typeface="Segoe UI" panose="020B0502040204020203" pitchFamily="34" charset="0"/>
              </a:rPr>
              <a:t>corpo</a:t>
            </a:r>
            <a:r>
              <a:rPr lang="en-GB" b="0" i="0" dirty="0">
                <a:solidFill>
                  <a:srgbClr val="212121"/>
                </a:solidFill>
                <a:effectLst/>
                <a:latin typeface="Segoe UI" panose="020B0502040204020203" pitchFamily="34" charset="0"/>
              </a:rPr>
              <a:t> </a:t>
            </a:r>
            <a:r>
              <a:rPr lang="en-GB" b="0" i="0" dirty="0" err="1">
                <a:solidFill>
                  <a:srgbClr val="212121"/>
                </a:solidFill>
                <a:effectLst/>
                <a:latin typeface="Segoe UI" panose="020B0502040204020203" pitchFamily="34" charset="0"/>
              </a:rPr>
              <a:t>docente</a:t>
            </a:r>
            <a:r>
              <a:rPr lang="en-GB" b="0" i="0" dirty="0">
                <a:solidFill>
                  <a:srgbClr val="212121"/>
                </a:solidFill>
                <a:effectLst/>
                <a:latin typeface="Segoe UI" panose="020B0502040204020203" pitchFamily="34" charset="0"/>
              </a:rPr>
              <a:t> e del </a:t>
            </a:r>
            <a:r>
              <a:rPr lang="en-GB" b="0" i="0" dirty="0" err="1">
                <a:solidFill>
                  <a:srgbClr val="212121"/>
                </a:solidFill>
                <a:effectLst/>
                <a:latin typeface="Segoe UI" panose="020B0502040204020203" pitchFamily="34" charset="0"/>
              </a:rPr>
              <a:t>personale</a:t>
            </a:r>
            <a:r>
              <a:rPr lang="en-GB" b="0" i="0" dirty="0">
                <a:solidFill>
                  <a:srgbClr val="212121"/>
                </a:solidFill>
                <a:effectLst/>
                <a:latin typeface="Segoe UI" panose="020B0502040204020203" pitchFamily="34" charset="0"/>
              </a:rPr>
              <a:t> </a:t>
            </a:r>
            <a:r>
              <a:rPr lang="en-GB" b="0" i="0" dirty="0" err="1">
                <a:solidFill>
                  <a:srgbClr val="212121"/>
                </a:solidFill>
                <a:effectLst/>
                <a:latin typeface="Segoe UI" panose="020B0502040204020203" pitchFamily="34" charset="0"/>
              </a:rPr>
              <a:t>tecnico-amministrativo</a:t>
            </a:r>
            <a:r>
              <a:rPr lang="en-GB" b="0" i="0" dirty="0">
                <a:solidFill>
                  <a:srgbClr val="212121"/>
                </a:solidFill>
                <a:effectLst/>
                <a:latin typeface="Segoe UI" panose="020B0502040204020203" pitchFamily="34" charset="0"/>
              </a:rPr>
              <a:t> e </a:t>
            </a:r>
            <a:r>
              <a:rPr lang="en-GB" b="0" i="0" dirty="0" err="1">
                <a:solidFill>
                  <a:srgbClr val="212121"/>
                </a:solidFill>
                <a:effectLst/>
                <a:latin typeface="Segoe UI" panose="020B0502040204020203" pitchFamily="34" charset="0"/>
              </a:rPr>
              <a:t>rapporti</a:t>
            </a:r>
            <a:r>
              <a:rPr lang="en-GB" b="0" i="0" dirty="0">
                <a:solidFill>
                  <a:srgbClr val="212121"/>
                </a:solidFill>
                <a:effectLst/>
                <a:latin typeface="Segoe UI" panose="020B0502040204020203" pitchFamily="34" charset="0"/>
              </a:rPr>
              <a:t> </a:t>
            </a:r>
            <a:r>
              <a:rPr lang="en-GB" b="0" i="0" dirty="0" err="1">
                <a:solidFill>
                  <a:srgbClr val="212121"/>
                </a:solidFill>
                <a:effectLst/>
                <a:latin typeface="Segoe UI" panose="020B0502040204020203" pitchFamily="34" charset="0"/>
              </a:rPr>
              <a:t>tra</a:t>
            </a:r>
            <a:r>
              <a:rPr lang="en-GB" b="0" i="0" dirty="0">
                <a:solidFill>
                  <a:srgbClr val="212121"/>
                </a:solidFill>
                <a:effectLst/>
                <a:latin typeface="Segoe UI" panose="020B0502040204020203" pitchFamily="34" charset="0"/>
              </a:rPr>
              <a:t> le diverse </a:t>
            </a:r>
            <a:r>
              <a:rPr lang="en-GB" b="0" i="0" dirty="0" err="1">
                <a:solidFill>
                  <a:srgbClr val="212121"/>
                </a:solidFill>
                <a:effectLst/>
                <a:latin typeface="Segoe UI" panose="020B0502040204020203" pitchFamily="34" charset="0"/>
              </a:rPr>
              <a:t>categorie</a:t>
            </a:r>
            <a:r>
              <a:rPr lang="en-GB" b="0" i="0" dirty="0">
                <a:solidFill>
                  <a:srgbClr val="212121"/>
                </a:solidFill>
                <a:effectLst/>
                <a:latin typeface="Segoe UI" panose="020B0502040204020203" pitchFamily="34" charset="0"/>
              </a:rPr>
              <a:t>.</a:t>
            </a:r>
          </a:p>
        </p:txBody>
      </p:sp>
    </p:spTree>
    <p:extLst>
      <p:ext uri="{BB962C8B-B14F-4D97-AF65-F5344CB8AC3E}">
        <p14:creationId xmlns:p14="http://schemas.microsoft.com/office/powerpoint/2010/main" val="120802527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magine 5">
            <a:extLst>
              <a:ext uri="{FF2B5EF4-FFF2-40B4-BE49-F238E27FC236}">
                <a16:creationId xmlns:a16="http://schemas.microsoft.com/office/drawing/2014/main" id="{E54F6DC5-A96E-3EBF-B01B-482F00E3F296}"/>
              </a:ext>
            </a:extLst>
          </p:cNvPr>
          <p:cNvPicPr>
            <a:picLocks noChangeAspect="1"/>
          </p:cNvPicPr>
          <p:nvPr/>
        </p:nvPicPr>
        <p:blipFill>
          <a:blip r:embed="rId2"/>
          <a:stretch>
            <a:fillRect/>
          </a:stretch>
        </p:blipFill>
        <p:spPr>
          <a:xfrm>
            <a:off x="0" y="0"/>
            <a:ext cx="12192000" cy="239843"/>
          </a:xfrm>
          <a:prstGeom prst="rect">
            <a:avLst/>
          </a:prstGeom>
        </p:spPr>
      </p:pic>
      <p:pic>
        <p:nvPicPr>
          <p:cNvPr id="14" name="Immagine 13">
            <a:extLst>
              <a:ext uri="{FF2B5EF4-FFF2-40B4-BE49-F238E27FC236}">
                <a16:creationId xmlns:a16="http://schemas.microsoft.com/office/drawing/2014/main" id="{73E56AC2-E5E5-1385-4C09-35649E53BB33}"/>
              </a:ext>
            </a:extLst>
          </p:cNvPr>
          <p:cNvPicPr>
            <a:picLocks noChangeAspect="1"/>
          </p:cNvPicPr>
          <p:nvPr/>
        </p:nvPicPr>
        <p:blipFill>
          <a:blip r:embed="rId3"/>
          <a:stretch>
            <a:fillRect/>
          </a:stretch>
        </p:blipFill>
        <p:spPr>
          <a:xfrm>
            <a:off x="0" y="6244273"/>
            <a:ext cx="12192000" cy="685799"/>
          </a:xfrm>
          <a:prstGeom prst="rect">
            <a:avLst/>
          </a:prstGeom>
        </p:spPr>
      </p:pic>
      <p:pic>
        <p:nvPicPr>
          <p:cNvPr id="5" name="Picture 4">
            <a:extLst>
              <a:ext uri="{FF2B5EF4-FFF2-40B4-BE49-F238E27FC236}">
                <a16:creationId xmlns:a16="http://schemas.microsoft.com/office/drawing/2014/main" id="{F835B0E6-ABC0-2E4A-AE34-D6DF803C416F}"/>
              </a:ext>
            </a:extLst>
          </p:cNvPr>
          <p:cNvPicPr>
            <a:picLocks noChangeAspect="1"/>
          </p:cNvPicPr>
          <p:nvPr/>
        </p:nvPicPr>
        <p:blipFill>
          <a:blip r:embed="rId4"/>
          <a:stretch>
            <a:fillRect/>
          </a:stretch>
        </p:blipFill>
        <p:spPr>
          <a:xfrm>
            <a:off x="293915" y="-1077686"/>
            <a:ext cx="8262257" cy="8123229"/>
          </a:xfrm>
          <a:prstGeom prst="rect">
            <a:avLst/>
          </a:prstGeom>
        </p:spPr>
      </p:pic>
    </p:spTree>
    <p:extLst>
      <p:ext uri="{BB962C8B-B14F-4D97-AF65-F5344CB8AC3E}">
        <p14:creationId xmlns:p14="http://schemas.microsoft.com/office/powerpoint/2010/main" val="209269810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magine 5">
            <a:extLst>
              <a:ext uri="{FF2B5EF4-FFF2-40B4-BE49-F238E27FC236}">
                <a16:creationId xmlns:a16="http://schemas.microsoft.com/office/drawing/2014/main" id="{E54F6DC5-A96E-3EBF-B01B-482F00E3F296}"/>
              </a:ext>
            </a:extLst>
          </p:cNvPr>
          <p:cNvPicPr>
            <a:picLocks noChangeAspect="1"/>
          </p:cNvPicPr>
          <p:nvPr/>
        </p:nvPicPr>
        <p:blipFill>
          <a:blip r:embed="rId2"/>
          <a:stretch>
            <a:fillRect/>
          </a:stretch>
        </p:blipFill>
        <p:spPr>
          <a:xfrm>
            <a:off x="0" y="0"/>
            <a:ext cx="12192000" cy="239843"/>
          </a:xfrm>
          <a:prstGeom prst="rect">
            <a:avLst/>
          </a:prstGeom>
        </p:spPr>
      </p:pic>
      <p:pic>
        <p:nvPicPr>
          <p:cNvPr id="14" name="Immagine 13">
            <a:extLst>
              <a:ext uri="{FF2B5EF4-FFF2-40B4-BE49-F238E27FC236}">
                <a16:creationId xmlns:a16="http://schemas.microsoft.com/office/drawing/2014/main" id="{73E56AC2-E5E5-1385-4C09-35649E53BB33}"/>
              </a:ext>
            </a:extLst>
          </p:cNvPr>
          <p:cNvPicPr>
            <a:picLocks noChangeAspect="1"/>
          </p:cNvPicPr>
          <p:nvPr/>
        </p:nvPicPr>
        <p:blipFill>
          <a:blip r:embed="rId3"/>
          <a:stretch>
            <a:fillRect/>
          </a:stretch>
        </p:blipFill>
        <p:spPr>
          <a:xfrm>
            <a:off x="0" y="6244273"/>
            <a:ext cx="12192000" cy="685799"/>
          </a:xfrm>
          <a:prstGeom prst="rect">
            <a:avLst/>
          </a:prstGeom>
        </p:spPr>
      </p:pic>
      <p:pic>
        <p:nvPicPr>
          <p:cNvPr id="7" name="Picture 6" descr="A green orange and orange pie chart&#10;&#10;Description automatically generated">
            <a:extLst>
              <a:ext uri="{FF2B5EF4-FFF2-40B4-BE49-F238E27FC236}">
                <a16:creationId xmlns:a16="http://schemas.microsoft.com/office/drawing/2014/main" id="{31DFE8A9-CAE7-4F46-ADAE-895079413B01}"/>
              </a:ext>
            </a:extLst>
          </p:cNvPr>
          <p:cNvPicPr>
            <a:picLocks noChangeAspect="1"/>
          </p:cNvPicPr>
          <p:nvPr/>
        </p:nvPicPr>
        <p:blipFill>
          <a:blip r:embed="rId4"/>
          <a:stretch>
            <a:fillRect/>
          </a:stretch>
        </p:blipFill>
        <p:spPr>
          <a:xfrm>
            <a:off x="914400" y="495387"/>
            <a:ext cx="10363200" cy="3111500"/>
          </a:xfrm>
          <a:prstGeom prst="rect">
            <a:avLst/>
          </a:prstGeom>
        </p:spPr>
      </p:pic>
    </p:spTree>
    <p:extLst>
      <p:ext uri="{BB962C8B-B14F-4D97-AF65-F5344CB8AC3E}">
        <p14:creationId xmlns:p14="http://schemas.microsoft.com/office/powerpoint/2010/main" val="322286315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magine 5">
            <a:extLst>
              <a:ext uri="{FF2B5EF4-FFF2-40B4-BE49-F238E27FC236}">
                <a16:creationId xmlns:a16="http://schemas.microsoft.com/office/drawing/2014/main" id="{E54F6DC5-A96E-3EBF-B01B-482F00E3F296}"/>
              </a:ext>
            </a:extLst>
          </p:cNvPr>
          <p:cNvPicPr>
            <a:picLocks noChangeAspect="1"/>
          </p:cNvPicPr>
          <p:nvPr/>
        </p:nvPicPr>
        <p:blipFill>
          <a:blip r:embed="rId2"/>
          <a:stretch>
            <a:fillRect/>
          </a:stretch>
        </p:blipFill>
        <p:spPr>
          <a:xfrm>
            <a:off x="0" y="0"/>
            <a:ext cx="12192000" cy="239843"/>
          </a:xfrm>
          <a:prstGeom prst="rect">
            <a:avLst/>
          </a:prstGeom>
        </p:spPr>
      </p:pic>
      <p:pic>
        <p:nvPicPr>
          <p:cNvPr id="14" name="Immagine 13">
            <a:extLst>
              <a:ext uri="{FF2B5EF4-FFF2-40B4-BE49-F238E27FC236}">
                <a16:creationId xmlns:a16="http://schemas.microsoft.com/office/drawing/2014/main" id="{73E56AC2-E5E5-1385-4C09-35649E53BB33}"/>
              </a:ext>
            </a:extLst>
          </p:cNvPr>
          <p:cNvPicPr>
            <a:picLocks noChangeAspect="1"/>
          </p:cNvPicPr>
          <p:nvPr/>
        </p:nvPicPr>
        <p:blipFill>
          <a:blip r:embed="rId3"/>
          <a:stretch>
            <a:fillRect/>
          </a:stretch>
        </p:blipFill>
        <p:spPr>
          <a:xfrm>
            <a:off x="0" y="6244273"/>
            <a:ext cx="12192000" cy="685799"/>
          </a:xfrm>
          <a:prstGeom prst="rect">
            <a:avLst/>
          </a:prstGeom>
        </p:spPr>
      </p:pic>
      <p:pic>
        <p:nvPicPr>
          <p:cNvPr id="3" name="Picture 2" descr="A blue and orange circle with black text&#10;&#10;Description automatically generated">
            <a:extLst>
              <a:ext uri="{FF2B5EF4-FFF2-40B4-BE49-F238E27FC236}">
                <a16:creationId xmlns:a16="http://schemas.microsoft.com/office/drawing/2014/main" id="{AB3ECB4C-D288-674D-8E93-2A181D293771}"/>
              </a:ext>
            </a:extLst>
          </p:cNvPr>
          <p:cNvPicPr>
            <a:picLocks noChangeAspect="1"/>
          </p:cNvPicPr>
          <p:nvPr/>
        </p:nvPicPr>
        <p:blipFill>
          <a:blip r:embed="rId4"/>
          <a:stretch>
            <a:fillRect/>
          </a:stretch>
        </p:blipFill>
        <p:spPr>
          <a:xfrm>
            <a:off x="369892" y="473989"/>
            <a:ext cx="8459765" cy="2768464"/>
          </a:xfrm>
          <a:prstGeom prst="rect">
            <a:avLst/>
          </a:prstGeom>
        </p:spPr>
      </p:pic>
      <p:pic>
        <p:nvPicPr>
          <p:cNvPr id="5" name="Picture 4" descr="A blue and orange circle with text&#10;&#10;Description automatically generated">
            <a:extLst>
              <a:ext uri="{FF2B5EF4-FFF2-40B4-BE49-F238E27FC236}">
                <a16:creationId xmlns:a16="http://schemas.microsoft.com/office/drawing/2014/main" id="{9FEC0183-C631-CF4B-B1BD-62A6AF453549}"/>
              </a:ext>
            </a:extLst>
          </p:cNvPr>
          <p:cNvPicPr>
            <a:picLocks noChangeAspect="1"/>
          </p:cNvPicPr>
          <p:nvPr/>
        </p:nvPicPr>
        <p:blipFill>
          <a:blip r:embed="rId5"/>
          <a:stretch>
            <a:fillRect/>
          </a:stretch>
        </p:blipFill>
        <p:spPr>
          <a:xfrm>
            <a:off x="369892" y="3476599"/>
            <a:ext cx="8579697" cy="2473333"/>
          </a:xfrm>
          <a:prstGeom prst="rect">
            <a:avLst/>
          </a:prstGeom>
        </p:spPr>
      </p:pic>
      <p:sp>
        <p:nvSpPr>
          <p:cNvPr id="7" name="TextBox 6">
            <a:extLst>
              <a:ext uri="{FF2B5EF4-FFF2-40B4-BE49-F238E27FC236}">
                <a16:creationId xmlns:a16="http://schemas.microsoft.com/office/drawing/2014/main" id="{5FCA42B1-F22D-BC4F-BF94-E5E53B2CE57C}"/>
              </a:ext>
            </a:extLst>
          </p:cNvPr>
          <p:cNvSpPr txBox="1"/>
          <p:nvPr/>
        </p:nvSpPr>
        <p:spPr>
          <a:xfrm>
            <a:off x="6705967" y="5580600"/>
            <a:ext cx="583814" cy="369332"/>
          </a:xfrm>
          <a:prstGeom prst="rect">
            <a:avLst/>
          </a:prstGeom>
          <a:noFill/>
        </p:spPr>
        <p:txBody>
          <a:bodyPr wrap="none" rtlCol="0">
            <a:spAutoFit/>
          </a:bodyPr>
          <a:lstStyle/>
          <a:p>
            <a:r>
              <a:rPr lang="en-GB" dirty="0"/>
              <a:t>68%</a:t>
            </a:r>
          </a:p>
        </p:txBody>
      </p:sp>
      <p:sp>
        <p:nvSpPr>
          <p:cNvPr id="8" name="TextBox 7">
            <a:extLst>
              <a:ext uri="{FF2B5EF4-FFF2-40B4-BE49-F238E27FC236}">
                <a16:creationId xmlns:a16="http://schemas.microsoft.com/office/drawing/2014/main" id="{91ACD78F-814C-F046-B2A6-DF42D491268B}"/>
              </a:ext>
            </a:extLst>
          </p:cNvPr>
          <p:cNvSpPr txBox="1"/>
          <p:nvPr/>
        </p:nvSpPr>
        <p:spPr>
          <a:xfrm>
            <a:off x="6705967" y="2805528"/>
            <a:ext cx="583814" cy="369332"/>
          </a:xfrm>
          <a:prstGeom prst="rect">
            <a:avLst/>
          </a:prstGeom>
          <a:noFill/>
        </p:spPr>
        <p:txBody>
          <a:bodyPr wrap="none" rtlCol="0">
            <a:spAutoFit/>
          </a:bodyPr>
          <a:lstStyle/>
          <a:p>
            <a:r>
              <a:rPr lang="en-GB" dirty="0"/>
              <a:t>74%</a:t>
            </a:r>
          </a:p>
        </p:txBody>
      </p:sp>
    </p:spTree>
    <p:extLst>
      <p:ext uri="{BB962C8B-B14F-4D97-AF65-F5344CB8AC3E}">
        <p14:creationId xmlns:p14="http://schemas.microsoft.com/office/powerpoint/2010/main" val="281365924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magine 5">
            <a:extLst>
              <a:ext uri="{FF2B5EF4-FFF2-40B4-BE49-F238E27FC236}">
                <a16:creationId xmlns:a16="http://schemas.microsoft.com/office/drawing/2014/main" id="{E54F6DC5-A96E-3EBF-B01B-482F00E3F296}"/>
              </a:ext>
            </a:extLst>
          </p:cNvPr>
          <p:cNvPicPr>
            <a:picLocks noChangeAspect="1"/>
          </p:cNvPicPr>
          <p:nvPr/>
        </p:nvPicPr>
        <p:blipFill>
          <a:blip r:embed="rId2"/>
          <a:stretch>
            <a:fillRect/>
          </a:stretch>
        </p:blipFill>
        <p:spPr>
          <a:xfrm>
            <a:off x="0" y="0"/>
            <a:ext cx="12192000" cy="239843"/>
          </a:xfrm>
          <a:prstGeom prst="rect">
            <a:avLst/>
          </a:prstGeom>
        </p:spPr>
      </p:pic>
      <p:pic>
        <p:nvPicPr>
          <p:cNvPr id="14" name="Immagine 13">
            <a:extLst>
              <a:ext uri="{FF2B5EF4-FFF2-40B4-BE49-F238E27FC236}">
                <a16:creationId xmlns:a16="http://schemas.microsoft.com/office/drawing/2014/main" id="{73E56AC2-E5E5-1385-4C09-35649E53BB33}"/>
              </a:ext>
            </a:extLst>
          </p:cNvPr>
          <p:cNvPicPr>
            <a:picLocks noChangeAspect="1"/>
          </p:cNvPicPr>
          <p:nvPr/>
        </p:nvPicPr>
        <p:blipFill>
          <a:blip r:embed="rId3"/>
          <a:stretch>
            <a:fillRect/>
          </a:stretch>
        </p:blipFill>
        <p:spPr>
          <a:xfrm>
            <a:off x="0" y="6244273"/>
            <a:ext cx="12192000" cy="685799"/>
          </a:xfrm>
          <a:prstGeom prst="rect">
            <a:avLst/>
          </a:prstGeom>
        </p:spPr>
      </p:pic>
      <p:pic>
        <p:nvPicPr>
          <p:cNvPr id="3" name="Picture 2" descr="A blue and orange pie chart&#10;&#10;Description automatically generated">
            <a:extLst>
              <a:ext uri="{FF2B5EF4-FFF2-40B4-BE49-F238E27FC236}">
                <a16:creationId xmlns:a16="http://schemas.microsoft.com/office/drawing/2014/main" id="{F7D2314C-112C-354E-9C86-5583B6D43138}"/>
              </a:ext>
            </a:extLst>
          </p:cNvPr>
          <p:cNvPicPr>
            <a:picLocks noChangeAspect="1"/>
          </p:cNvPicPr>
          <p:nvPr/>
        </p:nvPicPr>
        <p:blipFill>
          <a:blip r:embed="rId4"/>
          <a:stretch>
            <a:fillRect/>
          </a:stretch>
        </p:blipFill>
        <p:spPr>
          <a:xfrm>
            <a:off x="582624" y="724750"/>
            <a:ext cx="8203755" cy="2478114"/>
          </a:xfrm>
          <a:prstGeom prst="rect">
            <a:avLst/>
          </a:prstGeom>
        </p:spPr>
      </p:pic>
      <p:pic>
        <p:nvPicPr>
          <p:cNvPr id="5" name="Picture 4" descr="A blue and orange pie chart&#10;&#10;Description automatically generated">
            <a:extLst>
              <a:ext uri="{FF2B5EF4-FFF2-40B4-BE49-F238E27FC236}">
                <a16:creationId xmlns:a16="http://schemas.microsoft.com/office/drawing/2014/main" id="{C82C3614-7CC4-154A-AAB7-14DDB071E327}"/>
              </a:ext>
            </a:extLst>
          </p:cNvPr>
          <p:cNvPicPr>
            <a:picLocks noChangeAspect="1"/>
          </p:cNvPicPr>
          <p:nvPr/>
        </p:nvPicPr>
        <p:blipFill>
          <a:blip r:embed="rId5"/>
          <a:stretch>
            <a:fillRect/>
          </a:stretch>
        </p:blipFill>
        <p:spPr>
          <a:xfrm>
            <a:off x="489906" y="3231515"/>
            <a:ext cx="7977688" cy="2782219"/>
          </a:xfrm>
          <a:prstGeom prst="rect">
            <a:avLst/>
          </a:prstGeom>
        </p:spPr>
      </p:pic>
      <p:sp>
        <p:nvSpPr>
          <p:cNvPr id="7" name="TextBox 6">
            <a:extLst>
              <a:ext uri="{FF2B5EF4-FFF2-40B4-BE49-F238E27FC236}">
                <a16:creationId xmlns:a16="http://schemas.microsoft.com/office/drawing/2014/main" id="{1C96E9CD-5153-214D-B559-3AE37805F511}"/>
              </a:ext>
            </a:extLst>
          </p:cNvPr>
          <p:cNvSpPr txBox="1"/>
          <p:nvPr/>
        </p:nvSpPr>
        <p:spPr>
          <a:xfrm>
            <a:off x="6751528" y="2631644"/>
            <a:ext cx="583814" cy="369332"/>
          </a:xfrm>
          <a:prstGeom prst="rect">
            <a:avLst/>
          </a:prstGeom>
          <a:noFill/>
        </p:spPr>
        <p:txBody>
          <a:bodyPr wrap="none" rtlCol="0">
            <a:spAutoFit/>
          </a:bodyPr>
          <a:lstStyle/>
          <a:p>
            <a:r>
              <a:rPr lang="en-GB" dirty="0"/>
              <a:t>72%</a:t>
            </a:r>
          </a:p>
        </p:txBody>
      </p:sp>
      <p:sp>
        <p:nvSpPr>
          <p:cNvPr id="9" name="TextBox 8">
            <a:extLst>
              <a:ext uri="{FF2B5EF4-FFF2-40B4-BE49-F238E27FC236}">
                <a16:creationId xmlns:a16="http://schemas.microsoft.com/office/drawing/2014/main" id="{99A86152-9407-DF4D-B06A-A5DDDE116F76}"/>
              </a:ext>
            </a:extLst>
          </p:cNvPr>
          <p:cNvSpPr txBox="1"/>
          <p:nvPr/>
        </p:nvSpPr>
        <p:spPr>
          <a:xfrm>
            <a:off x="6751528" y="5447111"/>
            <a:ext cx="583814" cy="369332"/>
          </a:xfrm>
          <a:prstGeom prst="rect">
            <a:avLst/>
          </a:prstGeom>
          <a:noFill/>
        </p:spPr>
        <p:txBody>
          <a:bodyPr wrap="none" rtlCol="0">
            <a:spAutoFit/>
          </a:bodyPr>
          <a:lstStyle/>
          <a:p>
            <a:r>
              <a:rPr lang="en-GB" dirty="0"/>
              <a:t>73%</a:t>
            </a:r>
          </a:p>
        </p:txBody>
      </p:sp>
    </p:spTree>
    <p:extLst>
      <p:ext uri="{BB962C8B-B14F-4D97-AF65-F5344CB8AC3E}">
        <p14:creationId xmlns:p14="http://schemas.microsoft.com/office/powerpoint/2010/main" val="404558534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magine 5">
            <a:extLst>
              <a:ext uri="{FF2B5EF4-FFF2-40B4-BE49-F238E27FC236}">
                <a16:creationId xmlns:a16="http://schemas.microsoft.com/office/drawing/2014/main" id="{E54F6DC5-A96E-3EBF-B01B-482F00E3F296}"/>
              </a:ext>
            </a:extLst>
          </p:cNvPr>
          <p:cNvPicPr>
            <a:picLocks noChangeAspect="1"/>
          </p:cNvPicPr>
          <p:nvPr/>
        </p:nvPicPr>
        <p:blipFill>
          <a:blip r:embed="rId2"/>
          <a:stretch>
            <a:fillRect/>
          </a:stretch>
        </p:blipFill>
        <p:spPr>
          <a:xfrm>
            <a:off x="0" y="0"/>
            <a:ext cx="12192000" cy="239843"/>
          </a:xfrm>
          <a:prstGeom prst="rect">
            <a:avLst/>
          </a:prstGeom>
        </p:spPr>
      </p:pic>
      <p:pic>
        <p:nvPicPr>
          <p:cNvPr id="14" name="Immagine 13">
            <a:extLst>
              <a:ext uri="{FF2B5EF4-FFF2-40B4-BE49-F238E27FC236}">
                <a16:creationId xmlns:a16="http://schemas.microsoft.com/office/drawing/2014/main" id="{73E56AC2-E5E5-1385-4C09-35649E53BB33}"/>
              </a:ext>
            </a:extLst>
          </p:cNvPr>
          <p:cNvPicPr>
            <a:picLocks noChangeAspect="1"/>
          </p:cNvPicPr>
          <p:nvPr/>
        </p:nvPicPr>
        <p:blipFill>
          <a:blip r:embed="rId3"/>
          <a:stretch>
            <a:fillRect/>
          </a:stretch>
        </p:blipFill>
        <p:spPr>
          <a:xfrm>
            <a:off x="0" y="6244273"/>
            <a:ext cx="12192000" cy="685799"/>
          </a:xfrm>
          <a:prstGeom prst="rect">
            <a:avLst/>
          </a:prstGeom>
        </p:spPr>
      </p:pic>
      <p:pic>
        <p:nvPicPr>
          <p:cNvPr id="3" name="Picture 2" descr="A blue and orange pie chart&#10;&#10;Description automatically generated">
            <a:extLst>
              <a:ext uri="{FF2B5EF4-FFF2-40B4-BE49-F238E27FC236}">
                <a16:creationId xmlns:a16="http://schemas.microsoft.com/office/drawing/2014/main" id="{6D0719E5-D69D-204B-8E71-7B27BB3FD85A}"/>
              </a:ext>
            </a:extLst>
          </p:cNvPr>
          <p:cNvPicPr>
            <a:picLocks noChangeAspect="1"/>
          </p:cNvPicPr>
          <p:nvPr/>
        </p:nvPicPr>
        <p:blipFill>
          <a:blip r:embed="rId4"/>
          <a:stretch>
            <a:fillRect/>
          </a:stretch>
        </p:blipFill>
        <p:spPr>
          <a:xfrm>
            <a:off x="284446" y="442880"/>
            <a:ext cx="8809450" cy="2874445"/>
          </a:xfrm>
          <a:prstGeom prst="rect">
            <a:avLst/>
          </a:prstGeom>
        </p:spPr>
      </p:pic>
      <p:pic>
        <p:nvPicPr>
          <p:cNvPr id="5" name="Picture 4" descr="A blue and orange circle with black text&#10;&#10;Description automatically generated">
            <a:extLst>
              <a:ext uri="{FF2B5EF4-FFF2-40B4-BE49-F238E27FC236}">
                <a16:creationId xmlns:a16="http://schemas.microsoft.com/office/drawing/2014/main" id="{7BF5B6EB-16D4-A244-B9DB-BC61FBB30420}"/>
              </a:ext>
            </a:extLst>
          </p:cNvPr>
          <p:cNvPicPr>
            <a:picLocks noChangeAspect="1"/>
          </p:cNvPicPr>
          <p:nvPr/>
        </p:nvPicPr>
        <p:blipFill rotWithShape="1">
          <a:blip r:embed="rId5"/>
          <a:srcRect b="8926"/>
          <a:stretch/>
        </p:blipFill>
        <p:spPr>
          <a:xfrm>
            <a:off x="271920" y="3434181"/>
            <a:ext cx="8634085" cy="2602008"/>
          </a:xfrm>
          <a:prstGeom prst="rect">
            <a:avLst/>
          </a:prstGeom>
        </p:spPr>
      </p:pic>
      <p:sp>
        <p:nvSpPr>
          <p:cNvPr id="7" name="TextBox 6">
            <a:extLst>
              <a:ext uri="{FF2B5EF4-FFF2-40B4-BE49-F238E27FC236}">
                <a16:creationId xmlns:a16="http://schemas.microsoft.com/office/drawing/2014/main" id="{C1281F07-BFD1-444F-80CE-C3FC4C5A66D5}"/>
              </a:ext>
            </a:extLst>
          </p:cNvPr>
          <p:cNvSpPr txBox="1"/>
          <p:nvPr/>
        </p:nvSpPr>
        <p:spPr>
          <a:xfrm>
            <a:off x="6806541" y="2545736"/>
            <a:ext cx="583814" cy="369332"/>
          </a:xfrm>
          <a:prstGeom prst="rect">
            <a:avLst/>
          </a:prstGeom>
          <a:noFill/>
        </p:spPr>
        <p:txBody>
          <a:bodyPr wrap="none" rtlCol="0">
            <a:spAutoFit/>
          </a:bodyPr>
          <a:lstStyle/>
          <a:p>
            <a:r>
              <a:rPr lang="en-GB" dirty="0"/>
              <a:t>61%</a:t>
            </a:r>
          </a:p>
        </p:txBody>
      </p:sp>
      <p:sp>
        <p:nvSpPr>
          <p:cNvPr id="8" name="TextBox 7">
            <a:extLst>
              <a:ext uri="{FF2B5EF4-FFF2-40B4-BE49-F238E27FC236}">
                <a16:creationId xmlns:a16="http://schemas.microsoft.com/office/drawing/2014/main" id="{73D7FF64-50E9-E54A-95DB-1830F41B6B73}"/>
              </a:ext>
            </a:extLst>
          </p:cNvPr>
          <p:cNvSpPr txBox="1"/>
          <p:nvPr/>
        </p:nvSpPr>
        <p:spPr>
          <a:xfrm>
            <a:off x="6806541" y="5420181"/>
            <a:ext cx="583814" cy="369332"/>
          </a:xfrm>
          <a:prstGeom prst="rect">
            <a:avLst/>
          </a:prstGeom>
          <a:noFill/>
        </p:spPr>
        <p:txBody>
          <a:bodyPr wrap="none" rtlCol="0">
            <a:spAutoFit/>
          </a:bodyPr>
          <a:lstStyle/>
          <a:p>
            <a:r>
              <a:rPr lang="en-GB" dirty="0"/>
              <a:t>72%</a:t>
            </a:r>
          </a:p>
        </p:txBody>
      </p:sp>
    </p:spTree>
    <p:extLst>
      <p:ext uri="{BB962C8B-B14F-4D97-AF65-F5344CB8AC3E}">
        <p14:creationId xmlns:p14="http://schemas.microsoft.com/office/powerpoint/2010/main" val="15105286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magine 5">
            <a:extLst>
              <a:ext uri="{FF2B5EF4-FFF2-40B4-BE49-F238E27FC236}">
                <a16:creationId xmlns:a16="http://schemas.microsoft.com/office/drawing/2014/main" id="{E54F6DC5-A96E-3EBF-B01B-482F00E3F296}"/>
              </a:ext>
            </a:extLst>
          </p:cNvPr>
          <p:cNvPicPr>
            <a:picLocks noChangeAspect="1"/>
          </p:cNvPicPr>
          <p:nvPr/>
        </p:nvPicPr>
        <p:blipFill>
          <a:blip r:embed="rId2"/>
          <a:stretch>
            <a:fillRect/>
          </a:stretch>
        </p:blipFill>
        <p:spPr>
          <a:xfrm>
            <a:off x="0" y="0"/>
            <a:ext cx="12192000" cy="239843"/>
          </a:xfrm>
          <a:prstGeom prst="rect">
            <a:avLst/>
          </a:prstGeom>
        </p:spPr>
      </p:pic>
      <p:pic>
        <p:nvPicPr>
          <p:cNvPr id="14" name="Immagine 13">
            <a:extLst>
              <a:ext uri="{FF2B5EF4-FFF2-40B4-BE49-F238E27FC236}">
                <a16:creationId xmlns:a16="http://schemas.microsoft.com/office/drawing/2014/main" id="{73E56AC2-E5E5-1385-4C09-35649E53BB33}"/>
              </a:ext>
            </a:extLst>
          </p:cNvPr>
          <p:cNvPicPr>
            <a:picLocks noChangeAspect="1"/>
          </p:cNvPicPr>
          <p:nvPr/>
        </p:nvPicPr>
        <p:blipFill>
          <a:blip r:embed="rId3"/>
          <a:stretch>
            <a:fillRect/>
          </a:stretch>
        </p:blipFill>
        <p:spPr>
          <a:xfrm>
            <a:off x="0" y="6244273"/>
            <a:ext cx="12192000" cy="685799"/>
          </a:xfrm>
          <a:prstGeom prst="rect">
            <a:avLst/>
          </a:prstGeom>
        </p:spPr>
      </p:pic>
      <p:pic>
        <p:nvPicPr>
          <p:cNvPr id="3" name="Picture 2" descr="A blue and orange pie chart&#10;&#10;Description automatically generated">
            <a:extLst>
              <a:ext uri="{FF2B5EF4-FFF2-40B4-BE49-F238E27FC236}">
                <a16:creationId xmlns:a16="http://schemas.microsoft.com/office/drawing/2014/main" id="{1E1EC604-1590-3C42-9630-8CDFC6B54C3C}"/>
              </a:ext>
            </a:extLst>
          </p:cNvPr>
          <p:cNvPicPr>
            <a:picLocks noChangeAspect="1"/>
          </p:cNvPicPr>
          <p:nvPr/>
        </p:nvPicPr>
        <p:blipFill>
          <a:blip r:embed="rId4"/>
          <a:stretch>
            <a:fillRect/>
          </a:stretch>
        </p:blipFill>
        <p:spPr>
          <a:xfrm>
            <a:off x="338203" y="557044"/>
            <a:ext cx="8496790" cy="2643446"/>
          </a:xfrm>
          <a:prstGeom prst="rect">
            <a:avLst/>
          </a:prstGeom>
        </p:spPr>
      </p:pic>
      <p:pic>
        <p:nvPicPr>
          <p:cNvPr id="5" name="Picture 4" descr="A close-up of a computer screen&#10;&#10;Description automatically generated">
            <a:extLst>
              <a:ext uri="{FF2B5EF4-FFF2-40B4-BE49-F238E27FC236}">
                <a16:creationId xmlns:a16="http://schemas.microsoft.com/office/drawing/2014/main" id="{C286134E-672D-684C-AA08-4B91AF0E4393}"/>
              </a:ext>
            </a:extLst>
          </p:cNvPr>
          <p:cNvPicPr>
            <a:picLocks noChangeAspect="1"/>
          </p:cNvPicPr>
          <p:nvPr/>
        </p:nvPicPr>
        <p:blipFill>
          <a:blip r:embed="rId5"/>
          <a:stretch>
            <a:fillRect/>
          </a:stretch>
        </p:blipFill>
        <p:spPr>
          <a:xfrm>
            <a:off x="501041" y="3470567"/>
            <a:ext cx="7345322" cy="2462005"/>
          </a:xfrm>
          <a:prstGeom prst="rect">
            <a:avLst/>
          </a:prstGeom>
        </p:spPr>
      </p:pic>
      <p:sp>
        <p:nvSpPr>
          <p:cNvPr id="7" name="TextBox 6">
            <a:extLst>
              <a:ext uri="{FF2B5EF4-FFF2-40B4-BE49-F238E27FC236}">
                <a16:creationId xmlns:a16="http://schemas.microsoft.com/office/drawing/2014/main" id="{FCECB91D-DDBD-E347-A07E-134007A9A8B4}"/>
              </a:ext>
            </a:extLst>
          </p:cNvPr>
          <p:cNvSpPr txBox="1"/>
          <p:nvPr/>
        </p:nvSpPr>
        <p:spPr>
          <a:xfrm>
            <a:off x="6780389" y="2759877"/>
            <a:ext cx="583814" cy="369332"/>
          </a:xfrm>
          <a:prstGeom prst="rect">
            <a:avLst/>
          </a:prstGeom>
          <a:noFill/>
        </p:spPr>
        <p:txBody>
          <a:bodyPr wrap="none" rtlCol="0">
            <a:spAutoFit/>
          </a:bodyPr>
          <a:lstStyle/>
          <a:p>
            <a:r>
              <a:rPr lang="en-GB" dirty="0"/>
              <a:t>78%</a:t>
            </a:r>
          </a:p>
        </p:txBody>
      </p:sp>
      <p:sp>
        <p:nvSpPr>
          <p:cNvPr id="8" name="TextBox 7">
            <a:extLst>
              <a:ext uri="{FF2B5EF4-FFF2-40B4-BE49-F238E27FC236}">
                <a16:creationId xmlns:a16="http://schemas.microsoft.com/office/drawing/2014/main" id="{5D3D56DB-6D84-F545-BA64-18F0A6BC6C3E}"/>
              </a:ext>
            </a:extLst>
          </p:cNvPr>
          <p:cNvSpPr txBox="1"/>
          <p:nvPr/>
        </p:nvSpPr>
        <p:spPr>
          <a:xfrm>
            <a:off x="6780389" y="5563240"/>
            <a:ext cx="583814" cy="369332"/>
          </a:xfrm>
          <a:prstGeom prst="rect">
            <a:avLst/>
          </a:prstGeom>
          <a:noFill/>
        </p:spPr>
        <p:txBody>
          <a:bodyPr wrap="none" rtlCol="0">
            <a:spAutoFit/>
          </a:bodyPr>
          <a:lstStyle/>
          <a:p>
            <a:r>
              <a:rPr lang="en-GB" dirty="0"/>
              <a:t>77%</a:t>
            </a:r>
          </a:p>
        </p:txBody>
      </p:sp>
    </p:spTree>
    <p:extLst>
      <p:ext uri="{BB962C8B-B14F-4D97-AF65-F5344CB8AC3E}">
        <p14:creationId xmlns:p14="http://schemas.microsoft.com/office/powerpoint/2010/main" val="376762026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magine 5">
            <a:extLst>
              <a:ext uri="{FF2B5EF4-FFF2-40B4-BE49-F238E27FC236}">
                <a16:creationId xmlns:a16="http://schemas.microsoft.com/office/drawing/2014/main" id="{E54F6DC5-A96E-3EBF-B01B-482F00E3F296}"/>
              </a:ext>
            </a:extLst>
          </p:cNvPr>
          <p:cNvPicPr>
            <a:picLocks noChangeAspect="1"/>
          </p:cNvPicPr>
          <p:nvPr/>
        </p:nvPicPr>
        <p:blipFill>
          <a:blip r:embed="rId2"/>
          <a:stretch>
            <a:fillRect/>
          </a:stretch>
        </p:blipFill>
        <p:spPr>
          <a:xfrm>
            <a:off x="0" y="0"/>
            <a:ext cx="12192000" cy="239843"/>
          </a:xfrm>
          <a:prstGeom prst="rect">
            <a:avLst/>
          </a:prstGeom>
        </p:spPr>
      </p:pic>
      <p:pic>
        <p:nvPicPr>
          <p:cNvPr id="14" name="Immagine 13">
            <a:extLst>
              <a:ext uri="{FF2B5EF4-FFF2-40B4-BE49-F238E27FC236}">
                <a16:creationId xmlns:a16="http://schemas.microsoft.com/office/drawing/2014/main" id="{73E56AC2-E5E5-1385-4C09-35649E53BB33}"/>
              </a:ext>
            </a:extLst>
          </p:cNvPr>
          <p:cNvPicPr>
            <a:picLocks noChangeAspect="1"/>
          </p:cNvPicPr>
          <p:nvPr/>
        </p:nvPicPr>
        <p:blipFill>
          <a:blip r:embed="rId3"/>
          <a:stretch>
            <a:fillRect/>
          </a:stretch>
        </p:blipFill>
        <p:spPr>
          <a:xfrm>
            <a:off x="0" y="6244273"/>
            <a:ext cx="12192000" cy="685799"/>
          </a:xfrm>
          <a:prstGeom prst="rect">
            <a:avLst/>
          </a:prstGeom>
        </p:spPr>
      </p:pic>
      <p:pic>
        <p:nvPicPr>
          <p:cNvPr id="3" name="Picture 2" descr="A blue and orange pie chart&#10;&#10;Description automatically generated">
            <a:extLst>
              <a:ext uri="{FF2B5EF4-FFF2-40B4-BE49-F238E27FC236}">
                <a16:creationId xmlns:a16="http://schemas.microsoft.com/office/drawing/2014/main" id="{76740FEE-1BAD-2145-903B-8667970E25BE}"/>
              </a:ext>
            </a:extLst>
          </p:cNvPr>
          <p:cNvPicPr>
            <a:picLocks noChangeAspect="1"/>
          </p:cNvPicPr>
          <p:nvPr/>
        </p:nvPicPr>
        <p:blipFill>
          <a:blip r:embed="rId4"/>
          <a:stretch>
            <a:fillRect/>
          </a:stretch>
        </p:blipFill>
        <p:spPr>
          <a:xfrm>
            <a:off x="676405" y="725796"/>
            <a:ext cx="7528143" cy="2456552"/>
          </a:xfrm>
          <a:prstGeom prst="rect">
            <a:avLst/>
          </a:prstGeom>
        </p:spPr>
      </p:pic>
      <p:pic>
        <p:nvPicPr>
          <p:cNvPr id="5" name="Picture 4" descr="A close-up of a graph&#10;&#10;Description automatically generated">
            <a:extLst>
              <a:ext uri="{FF2B5EF4-FFF2-40B4-BE49-F238E27FC236}">
                <a16:creationId xmlns:a16="http://schemas.microsoft.com/office/drawing/2014/main" id="{AA77963C-303E-0B44-9E2F-2A0FB5B87F35}"/>
              </a:ext>
            </a:extLst>
          </p:cNvPr>
          <p:cNvPicPr>
            <a:picLocks noChangeAspect="1"/>
          </p:cNvPicPr>
          <p:nvPr/>
        </p:nvPicPr>
        <p:blipFill>
          <a:blip r:embed="rId5"/>
          <a:stretch>
            <a:fillRect/>
          </a:stretch>
        </p:blipFill>
        <p:spPr>
          <a:xfrm>
            <a:off x="388307" y="3428999"/>
            <a:ext cx="7636368" cy="2559215"/>
          </a:xfrm>
          <a:prstGeom prst="rect">
            <a:avLst/>
          </a:prstGeom>
        </p:spPr>
      </p:pic>
    </p:spTree>
    <p:extLst>
      <p:ext uri="{BB962C8B-B14F-4D97-AF65-F5344CB8AC3E}">
        <p14:creationId xmlns:p14="http://schemas.microsoft.com/office/powerpoint/2010/main" val="322259122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magine 5">
            <a:extLst>
              <a:ext uri="{FF2B5EF4-FFF2-40B4-BE49-F238E27FC236}">
                <a16:creationId xmlns:a16="http://schemas.microsoft.com/office/drawing/2014/main" id="{E54F6DC5-A96E-3EBF-B01B-482F00E3F296}"/>
              </a:ext>
            </a:extLst>
          </p:cNvPr>
          <p:cNvPicPr>
            <a:picLocks noChangeAspect="1"/>
          </p:cNvPicPr>
          <p:nvPr/>
        </p:nvPicPr>
        <p:blipFill>
          <a:blip r:embed="rId2"/>
          <a:stretch>
            <a:fillRect/>
          </a:stretch>
        </p:blipFill>
        <p:spPr>
          <a:xfrm>
            <a:off x="0" y="0"/>
            <a:ext cx="12192000" cy="239843"/>
          </a:xfrm>
          <a:prstGeom prst="rect">
            <a:avLst/>
          </a:prstGeom>
        </p:spPr>
      </p:pic>
      <p:pic>
        <p:nvPicPr>
          <p:cNvPr id="14" name="Immagine 13">
            <a:extLst>
              <a:ext uri="{FF2B5EF4-FFF2-40B4-BE49-F238E27FC236}">
                <a16:creationId xmlns:a16="http://schemas.microsoft.com/office/drawing/2014/main" id="{73E56AC2-E5E5-1385-4C09-35649E53BB33}"/>
              </a:ext>
            </a:extLst>
          </p:cNvPr>
          <p:cNvPicPr>
            <a:picLocks noChangeAspect="1"/>
          </p:cNvPicPr>
          <p:nvPr/>
        </p:nvPicPr>
        <p:blipFill>
          <a:blip r:embed="rId3"/>
          <a:stretch>
            <a:fillRect/>
          </a:stretch>
        </p:blipFill>
        <p:spPr>
          <a:xfrm>
            <a:off x="0" y="6244273"/>
            <a:ext cx="12192000" cy="685799"/>
          </a:xfrm>
          <a:prstGeom prst="rect">
            <a:avLst/>
          </a:prstGeom>
        </p:spPr>
      </p:pic>
      <p:pic>
        <p:nvPicPr>
          <p:cNvPr id="3" name="Picture 2" descr="A blue and orange pie chart&#10;&#10;Description automatically generated">
            <a:extLst>
              <a:ext uri="{FF2B5EF4-FFF2-40B4-BE49-F238E27FC236}">
                <a16:creationId xmlns:a16="http://schemas.microsoft.com/office/drawing/2014/main" id="{4F8CC0F2-9420-954C-899E-7797CD9104D3}"/>
              </a:ext>
            </a:extLst>
          </p:cNvPr>
          <p:cNvPicPr>
            <a:picLocks noChangeAspect="1"/>
          </p:cNvPicPr>
          <p:nvPr/>
        </p:nvPicPr>
        <p:blipFill>
          <a:blip r:embed="rId4"/>
          <a:stretch>
            <a:fillRect/>
          </a:stretch>
        </p:blipFill>
        <p:spPr>
          <a:xfrm>
            <a:off x="563671" y="551498"/>
            <a:ext cx="8326460" cy="2541972"/>
          </a:xfrm>
          <a:prstGeom prst="rect">
            <a:avLst/>
          </a:prstGeom>
        </p:spPr>
      </p:pic>
      <p:sp>
        <p:nvSpPr>
          <p:cNvPr id="4" name="TextBox 3">
            <a:extLst>
              <a:ext uri="{FF2B5EF4-FFF2-40B4-BE49-F238E27FC236}">
                <a16:creationId xmlns:a16="http://schemas.microsoft.com/office/drawing/2014/main" id="{59F86F22-942E-E142-B338-C8A74071FC44}"/>
              </a:ext>
            </a:extLst>
          </p:cNvPr>
          <p:cNvSpPr txBox="1"/>
          <p:nvPr/>
        </p:nvSpPr>
        <p:spPr>
          <a:xfrm>
            <a:off x="5987441" y="2279738"/>
            <a:ext cx="583814" cy="369332"/>
          </a:xfrm>
          <a:prstGeom prst="rect">
            <a:avLst/>
          </a:prstGeom>
          <a:noFill/>
        </p:spPr>
        <p:txBody>
          <a:bodyPr wrap="none" rtlCol="0">
            <a:spAutoFit/>
          </a:bodyPr>
          <a:lstStyle/>
          <a:p>
            <a:r>
              <a:rPr lang="en-GB" dirty="0"/>
              <a:t>88%</a:t>
            </a:r>
          </a:p>
        </p:txBody>
      </p:sp>
      <p:pic>
        <p:nvPicPr>
          <p:cNvPr id="7" name="Picture 6" descr="A graph with numbers and a pie chart&#10;&#10;Description automatically generated">
            <a:extLst>
              <a:ext uri="{FF2B5EF4-FFF2-40B4-BE49-F238E27FC236}">
                <a16:creationId xmlns:a16="http://schemas.microsoft.com/office/drawing/2014/main" id="{CD8C5F2D-C2A9-564B-9920-5F649851A69A}"/>
              </a:ext>
            </a:extLst>
          </p:cNvPr>
          <p:cNvPicPr>
            <a:picLocks noChangeAspect="1"/>
          </p:cNvPicPr>
          <p:nvPr/>
        </p:nvPicPr>
        <p:blipFill>
          <a:blip r:embed="rId5"/>
          <a:stretch>
            <a:fillRect/>
          </a:stretch>
        </p:blipFill>
        <p:spPr>
          <a:xfrm>
            <a:off x="764088" y="3492376"/>
            <a:ext cx="7140841" cy="2444961"/>
          </a:xfrm>
          <a:prstGeom prst="rect">
            <a:avLst/>
          </a:prstGeom>
        </p:spPr>
      </p:pic>
    </p:spTree>
    <p:extLst>
      <p:ext uri="{BB962C8B-B14F-4D97-AF65-F5344CB8AC3E}">
        <p14:creationId xmlns:p14="http://schemas.microsoft.com/office/powerpoint/2010/main" val="920508223"/>
      </p:ext>
    </p:extLst>
  </p:cSld>
  <p:clrMapOvr>
    <a:masterClrMapping/>
  </p:clrMapOvr>
</p:sld>
</file>

<file path=ppt/theme/theme1.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548</TotalTime>
  <Words>1600</Words>
  <Application>Microsoft Macintosh PowerPoint</Application>
  <PresentationFormat>Widescreen</PresentationFormat>
  <Paragraphs>79</Paragraphs>
  <Slides>23</Slides>
  <Notes>1</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23</vt:i4>
      </vt:variant>
    </vt:vector>
  </HeadingPairs>
  <TitlesOfParts>
    <vt:vector size="30" baseType="lpstr">
      <vt:lpstr>Aptos</vt:lpstr>
      <vt:lpstr>Arial</vt:lpstr>
      <vt:lpstr>Calibri</vt:lpstr>
      <vt:lpstr>Calibri Light</vt:lpstr>
      <vt:lpstr>Montserrat</vt:lpstr>
      <vt:lpstr>Segoe UI</vt:lpstr>
      <vt:lpstr>Tema di Office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Presentazione standard di PowerPoint</dc:title>
  <dc:creator>ALESSANDRA FERRARO</dc:creator>
  <cp:lastModifiedBy>CLELIA DISPENZA</cp:lastModifiedBy>
  <cp:revision>9</cp:revision>
  <dcterms:created xsi:type="dcterms:W3CDTF">2024-01-10T11:31:41Z</dcterms:created>
  <dcterms:modified xsi:type="dcterms:W3CDTF">2024-10-29T17:56:33Z</dcterms:modified>
</cp:coreProperties>
</file>