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3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9826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0359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779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132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74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739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9686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509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753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532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626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564FC-8608-1C43-932F-61E06C21DA5B}" type="datetimeFigureOut">
              <a:rPr lang="it-IT" smtClean="0"/>
              <a:t>18/01/19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7A413-FC3B-D145-B337-1ED06C98210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1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 txBox="1">
            <a:spLocks/>
          </p:cNvSpPr>
          <p:nvPr/>
        </p:nvSpPr>
        <p:spPr>
          <a:xfrm>
            <a:off x="173175" y="1297336"/>
            <a:ext cx="8745337" cy="13488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it-IT" sz="2800" dirty="0" smtClean="0"/>
              <a:t>Università degli studi di Palermo</a:t>
            </a:r>
            <a:br>
              <a:rPr lang="it-IT" sz="2800" dirty="0" smtClean="0"/>
            </a:br>
            <a:r>
              <a:rPr lang="it-IT" sz="2800" dirty="0" smtClean="0"/>
              <a:t>Scienze e tecniche psicologiche (L24)</a:t>
            </a:r>
            <a:endParaRPr lang="it-IT" sz="28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endParaRPr lang="it-IT" sz="2800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7977" y="404048"/>
            <a:ext cx="2628123" cy="1171573"/>
          </a:xfrm>
          <a:prstGeom prst="rect">
            <a:avLst/>
          </a:prstGeom>
        </p:spPr>
      </p:pic>
      <p:sp>
        <p:nvSpPr>
          <p:cNvPr id="5" name="Sottotitolo 2"/>
          <p:cNvSpPr txBox="1">
            <a:spLocks/>
          </p:cNvSpPr>
          <p:nvPr/>
        </p:nvSpPr>
        <p:spPr>
          <a:xfrm>
            <a:off x="0" y="2678205"/>
            <a:ext cx="8977739" cy="33208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 smtClean="0">
                <a:solidFill>
                  <a:srgbClr val="000000"/>
                </a:solidFill>
              </a:rPr>
              <a:t>Titolo presentazione</a:t>
            </a:r>
          </a:p>
          <a:p>
            <a:r>
              <a:rPr lang="it-IT" sz="2400" dirty="0" smtClean="0">
                <a:solidFill>
                  <a:srgbClr val="000000"/>
                </a:solidFill>
              </a:rPr>
              <a:t>Tipologia presentazione: </a:t>
            </a:r>
            <a:r>
              <a:rPr lang="it-IT" sz="2400" dirty="0" smtClean="0">
                <a:solidFill>
                  <a:srgbClr val="000000"/>
                </a:solidFill>
              </a:rPr>
              <a:t>indagine </a:t>
            </a:r>
            <a:r>
              <a:rPr lang="it-IT" sz="2400" dirty="0" err="1" smtClean="0">
                <a:solidFill>
                  <a:srgbClr val="000000"/>
                </a:solidFill>
              </a:rPr>
              <a:t>emprica</a:t>
            </a:r>
            <a:endParaRPr lang="it-IT" sz="2400" dirty="0" smtClean="0">
              <a:solidFill>
                <a:srgbClr val="000000"/>
              </a:solidFill>
            </a:endParaRPr>
          </a:p>
          <a:p>
            <a:r>
              <a:rPr lang="it-IT" sz="2400" dirty="0" smtClean="0">
                <a:solidFill>
                  <a:srgbClr val="000000"/>
                </a:solidFill>
              </a:rPr>
              <a:t>Prova </a:t>
            </a:r>
            <a:r>
              <a:rPr lang="it-IT" sz="2400" dirty="0">
                <a:solidFill>
                  <a:srgbClr val="000000"/>
                </a:solidFill>
              </a:rPr>
              <a:t>finale </a:t>
            </a:r>
            <a:r>
              <a:rPr lang="it-IT" sz="2400" dirty="0" smtClean="0">
                <a:solidFill>
                  <a:srgbClr val="000000"/>
                </a:solidFill>
              </a:rPr>
              <a:t>di</a:t>
            </a:r>
            <a:r>
              <a:rPr lang="it-IT" sz="2400" dirty="0">
                <a:solidFill>
                  <a:srgbClr val="000000"/>
                </a:solidFill>
              </a:rPr>
              <a:t> </a:t>
            </a:r>
            <a:r>
              <a:rPr lang="it-IT" sz="2400" dirty="0" smtClean="0">
                <a:solidFill>
                  <a:srgbClr val="000000"/>
                </a:solidFill>
              </a:rPr>
              <a:t>Nome </a:t>
            </a:r>
            <a:r>
              <a:rPr lang="it-IT" sz="2400" dirty="0">
                <a:solidFill>
                  <a:srgbClr val="000000"/>
                </a:solidFill>
              </a:rPr>
              <a:t>Cognome 						</a:t>
            </a:r>
          </a:p>
          <a:p>
            <a:r>
              <a:rPr lang="it-IT" sz="2400" dirty="0" err="1" smtClean="0">
                <a:solidFill>
                  <a:srgbClr val="000000"/>
                </a:solidFill>
              </a:rPr>
              <a:t>matr</a:t>
            </a:r>
            <a:r>
              <a:rPr lang="it-IT" sz="2400" dirty="0">
                <a:solidFill>
                  <a:srgbClr val="000000"/>
                </a:solidFill>
              </a:rPr>
              <a:t>.  	</a:t>
            </a:r>
            <a:endParaRPr lang="it-IT" sz="2400" dirty="0" smtClean="0">
              <a:solidFill>
                <a:srgbClr val="000000"/>
              </a:solidFill>
            </a:endParaRPr>
          </a:p>
          <a:p>
            <a:r>
              <a:rPr lang="it-IT" sz="2400" dirty="0" smtClean="0">
                <a:solidFill>
                  <a:srgbClr val="000000"/>
                </a:solidFill>
              </a:rPr>
              <a:t>Tutor: Prof. </a:t>
            </a:r>
            <a:r>
              <a:rPr lang="it-IT" sz="2400" dirty="0">
                <a:solidFill>
                  <a:srgbClr val="000000"/>
                </a:solidFill>
              </a:rPr>
              <a:t>			 </a:t>
            </a:r>
          </a:p>
          <a:p>
            <a:r>
              <a:rPr lang="it-IT" sz="2400" dirty="0">
                <a:solidFill>
                  <a:srgbClr val="000000"/>
                </a:solidFill>
              </a:rPr>
              <a:t>Anno </a:t>
            </a:r>
            <a:r>
              <a:rPr lang="it-IT" sz="2400" dirty="0" err="1">
                <a:solidFill>
                  <a:srgbClr val="000000"/>
                </a:solidFill>
              </a:rPr>
              <a:t>acc</a:t>
            </a:r>
            <a:r>
              <a:rPr lang="it-IT" sz="2400" dirty="0">
                <a:solidFill>
                  <a:srgbClr val="000000"/>
                </a:solidFill>
              </a:rPr>
              <a:t>. 2018-19</a:t>
            </a:r>
          </a:p>
          <a:p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1272239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Introduzione 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Definizione/i generale/i del costrutto teorico di riferimento (</a:t>
            </a:r>
            <a:r>
              <a:rPr lang="it-IT" dirty="0" err="1" smtClean="0"/>
              <a:t>max</a:t>
            </a:r>
            <a:r>
              <a:rPr lang="it-IT" dirty="0" smtClean="0"/>
              <a:t> 3 righe)</a:t>
            </a:r>
          </a:p>
          <a:p>
            <a:r>
              <a:rPr lang="it-IT" dirty="0" smtClean="0"/>
              <a:t>Obiettivi</a:t>
            </a:r>
          </a:p>
          <a:p>
            <a:r>
              <a:rPr lang="it-IT" dirty="0" smtClean="0"/>
              <a:t>Ipotesi</a:t>
            </a:r>
          </a:p>
          <a:p>
            <a:pPr lvl="1"/>
            <a:endParaRPr lang="it-IT" dirty="0" smtClean="0"/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6934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Metodo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Partecipanti e procedura</a:t>
            </a:r>
          </a:p>
          <a:p>
            <a:r>
              <a:rPr lang="it-IT" dirty="0" smtClean="0"/>
              <a:t>Strumenti</a:t>
            </a:r>
          </a:p>
          <a:p>
            <a:r>
              <a:rPr lang="it-IT" dirty="0" smtClean="0"/>
              <a:t>Analisi dei dati</a:t>
            </a:r>
          </a:p>
        </p:txBody>
      </p:sp>
    </p:spTree>
    <p:extLst>
      <p:ext uri="{BB962C8B-B14F-4D97-AF65-F5344CB8AC3E}">
        <p14:creationId xmlns:p14="http://schemas.microsoft.com/office/powerpoint/2010/main" val="647581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>Risultati</a:t>
            </a:r>
            <a:endParaRPr lang="it-IT" dirty="0"/>
          </a:p>
        </p:txBody>
      </p:sp>
      <p:sp>
        <p:nvSpPr>
          <p:cNvPr id="3" name="Segnaposto contenuto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/>
              <a:t>Tabelle e/o grafici</a:t>
            </a:r>
          </a:p>
        </p:txBody>
      </p:sp>
    </p:spTree>
    <p:extLst>
      <p:ext uri="{BB962C8B-B14F-4D97-AF65-F5344CB8AC3E}">
        <p14:creationId xmlns:p14="http://schemas.microsoft.com/office/powerpoint/2010/main" val="2398515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Discussione dei dati rilevanti</a:t>
            </a:r>
          </a:p>
          <a:p>
            <a:r>
              <a:rPr lang="it-IT" dirty="0" smtClean="0"/>
              <a:t>Limiti della ricerca</a:t>
            </a:r>
          </a:p>
          <a:p>
            <a:r>
              <a:rPr lang="it-IT" dirty="0" smtClean="0"/>
              <a:t>Questioni ancora aperte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22181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61</Words>
  <Application>Microsoft Macintosh PowerPoint</Application>
  <PresentationFormat>Presentazione su schermo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di PowerPoint</vt:lpstr>
      <vt:lpstr>Introduzione  </vt:lpstr>
      <vt:lpstr>Metodo</vt:lpstr>
      <vt:lpstr>Presentazione di PowerPoint</vt:lpstr>
      <vt:lpstr>Conclusioni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Maurizio Cardaci</dc:creator>
  <cp:lastModifiedBy>Maurizio Cardaci</cp:lastModifiedBy>
  <cp:revision>16</cp:revision>
  <dcterms:created xsi:type="dcterms:W3CDTF">2018-11-23T10:21:25Z</dcterms:created>
  <dcterms:modified xsi:type="dcterms:W3CDTF">2019-01-18T10:50:49Z</dcterms:modified>
</cp:coreProperties>
</file>