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82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35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79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13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74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39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8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50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75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32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26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1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173175" y="1297336"/>
            <a:ext cx="8745337" cy="1348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it-IT" sz="2800" dirty="0" smtClean="0"/>
              <a:t>Università degli studi di Palermo</a:t>
            </a:r>
            <a:br>
              <a:rPr lang="it-IT" sz="2800" dirty="0" smtClean="0"/>
            </a:br>
            <a:r>
              <a:rPr lang="it-IT" sz="2800" dirty="0" smtClean="0"/>
              <a:t>Scienze e tecniche psicologiche (</a:t>
            </a:r>
            <a:r>
              <a:rPr lang="it-IT" sz="2800" dirty="0" err="1" smtClean="0"/>
              <a:t>L24</a:t>
            </a:r>
            <a:r>
              <a:rPr lang="it-IT" sz="2800" dirty="0" smtClean="0"/>
              <a:t>) </a:t>
            </a:r>
            <a:endParaRPr lang="it-IT" sz="28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0" y="2678205"/>
            <a:ext cx="9144000" cy="3320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>
                <a:solidFill>
                  <a:srgbClr val="000000"/>
                </a:solidFill>
              </a:rPr>
              <a:t>Titolo presentazione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Tipologia presentazione: esperienza tirocinio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Prova finale </a:t>
            </a:r>
            <a:r>
              <a:rPr lang="it-IT" sz="2400" dirty="0" smtClean="0">
                <a:solidFill>
                  <a:srgbClr val="000000"/>
                </a:solidFill>
              </a:rPr>
              <a:t>di</a:t>
            </a:r>
            <a:r>
              <a:rPr lang="mr-IN" sz="2400" dirty="0" smtClean="0">
                <a:solidFill>
                  <a:srgbClr val="000000"/>
                </a:solidFill>
              </a:rPr>
              <a:t>…</a:t>
            </a:r>
            <a:r>
              <a:rPr lang="it-IT" sz="2400" dirty="0" smtClean="0">
                <a:solidFill>
                  <a:srgbClr val="000000"/>
                </a:solidFill>
              </a:rPr>
              <a:t> </a:t>
            </a:r>
            <a:r>
              <a:rPr lang="it-IT" sz="2400" dirty="0" smtClean="0">
                <a:solidFill>
                  <a:srgbClr val="000000"/>
                </a:solidFill>
              </a:rPr>
              <a:t>Nome Cognome 								</a:t>
            </a:r>
            <a:endParaRPr lang="it-IT" sz="2400" dirty="0">
              <a:solidFill>
                <a:srgbClr val="000000"/>
              </a:solidFill>
            </a:endParaRPr>
          </a:p>
          <a:p>
            <a:r>
              <a:rPr lang="it-IT" sz="2400" dirty="0" smtClean="0">
                <a:solidFill>
                  <a:srgbClr val="000000"/>
                </a:solidFill>
              </a:rPr>
              <a:t>     </a:t>
            </a:r>
            <a:r>
              <a:rPr lang="it-IT" sz="2400" dirty="0" err="1" smtClean="0">
                <a:solidFill>
                  <a:srgbClr val="000000"/>
                </a:solidFill>
              </a:rPr>
              <a:t>matr</a:t>
            </a:r>
            <a:r>
              <a:rPr lang="it-IT" sz="2400" dirty="0" smtClean="0">
                <a:solidFill>
                  <a:srgbClr val="000000"/>
                </a:solidFill>
              </a:rPr>
              <a:t>.  	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Tutor: Prof. </a:t>
            </a:r>
            <a:endParaRPr lang="it-IT" sz="2400" dirty="0">
              <a:solidFill>
                <a:srgbClr val="000000"/>
              </a:solidFill>
            </a:endParaRPr>
          </a:p>
          <a:p>
            <a:r>
              <a:rPr lang="it-IT" sz="2400" dirty="0" smtClean="0">
                <a:solidFill>
                  <a:srgbClr val="000000"/>
                </a:solidFill>
              </a:rPr>
              <a:t>			 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Anno </a:t>
            </a:r>
            <a:r>
              <a:rPr lang="it-IT" sz="2400" dirty="0" err="1" smtClean="0">
                <a:solidFill>
                  <a:srgbClr val="000000"/>
                </a:solidFill>
              </a:rPr>
              <a:t>acc</a:t>
            </a:r>
            <a:r>
              <a:rPr lang="it-IT" sz="2400" dirty="0" smtClean="0">
                <a:solidFill>
                  <a:srgbClr val="000000"/>
                </a:solidFill>
              </a:rPr>
              <a:t>. 2018-19</a:t>
            </a:r>
          </a:p>
          <a:p>
            <a:pPr algn="l"/>
            <a:endParaRPr lang="it-IT" sz="2400" dirty="0" smtClean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977" y="404048"/>
            <a:ext cx="2628123" cy="117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7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Descrizione generale dell’ambito applicativo e del relativo percorso formativo del tirocinio (</a:t>
            </a:r>
            <a:r>
              <a:rPr lang="it-IT" dirty="0" err="1" smtClean="0"/>
              <a:t>max</a:t>
            </a:r>
            <a:r>
              <a:rPr lang="it-IT" dirty="0" smtClean="0"/>
              <a:t> 3 righe)</a:t>
            </a:r>
          </a:p>
          <a:p>
            <a:pPr lvl="1"/>
            <a:r>
              <a:rPr lang="it-IT" dirty="0" smtClean="0"/>
              <a:t>Possibili sue declinazioni specifiche, aspetti particolari ecc. (</a:t>
            </a:r>
            <a:r>
              <a:rPr lang="it-IT" dirty="0" err="1" smtClean="0"/>
              <a:t>max</a:t>
            </a:r>
            <a:r>
              <a:rPr lang="it-IT" dirty="0" smtClean="0"/>
              <a:t> 2 righe)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693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Descrizione della struttura in cui è stato svolto il tirocinio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11036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I luoghi</a:t>
            </a:r>
          </a:p>
          <a:p>
            <a:r>
              <a:rPr lang="it-IT" dirty="0" smtClean="0"/>
              <a:t>Il personale</a:t>
            </a:r>
          </a:p>
          <a:p>
            <a:r>
              <a:rPr lang="it-IT" dirty="0"/>
              <a:t>A</a:t>
            </a:r>
            <a:r>
              <a:rPr lang="it-IT" dirty="0" smtClean="0"/>
              <a:t>ttività istituzionali della struttura </a:t>
            </a:r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35527" y="349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Esperienza del tirocinio</a:t>
            </a: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35527" y="4531881"/>
            <a:ext cx="8229600" cy="1711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A</a:t>
            </a:r>
            <a:r>
              <a:rPr lang="it-IT" dirty="0" smtClean="0"/>
              <a:t>ttività svolte dal tirocinante</a:t>
            </a:r>
          </a:p>
          <a:p>
            <a:pPr lvl="1"/>
            <a:r>
              <a:rPr lang="it-IT" dirty="0" smtClean="0"/>
              <a:t>Report di casi o delle attività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4758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Considerazioni conclusive sull’esperienza </a:t>
            </a:r>
            <a:r>
              <a:rPr lang="it-IT" smtClean="0"/>
              <a:t>del tirocinio 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218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86</Words>
  <Application>Microsoft Macintosh PowerPoint</Application>
  <PresentationFormat>Presentazione su schermo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Introduzione  </vt:lpstr>
      <vt:lpstr>Descrizione della struttura in cui è stato svolto il tirocinio</vt:lpstr>
      <vt:lpstr>Conclusioni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Maurizio Cardaci</dc:creator>
  <cp:lastModifiedBy>Maurizio Cardaci</cp:lastModifiedBy>
  <cp:revision>26</cp:revision>
  <dcterms:created xsi:type="dcterms:W3CDTF">2018-11-23T10:21:25Z</dcterms:created>
  <dcterms:modified xsi:type="dcterms:W3CDTF">2019-01-18T16:28:18Z</dcterms:modified>
</cp:coreProperties>
</file>