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982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35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79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13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74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39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68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50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753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32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26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564FC-8608-1C43-932F-61E06C21DA5B}" type="datetimeFigureOut">
              <a:rPr lang="it-IT" smtClean="0"/>
              <a:t>18/01/19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7A413-FC3B-D145-B337-1ED06C98210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1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 txBox="1">
            <a:spLocks/>
          </p:cNvSpPr>
          <p:nvPr/>
        </p:nvSpPr>
        <p:spPr>
          <a:xfrm>
            <a:off x="173175" y="1297336"/>
            <a:ext cx="8745337" cy="13488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it-IT" sz="2800" dirty="0" smtClean="0"/>
              <a:t>Università degli studi di Palermo</a:t>
            </a:r>
            <a:br>
              <a:rPr lang="it-IT" sz="2800" dirty="0" smtClean="0"/>
            </a:br>
            <a:r>
              <a:rPr lang="it-IT" sz="2800" dirty="0" smtClean="0"/>
              <a:t>Scienze e tecniche psicologiche (L24)</a:t>
            </a:r>
            <a:endParaRPr lang="it-IT" sz="2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endParaRPr lang="it-IT" sz="280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7977" y="404048"/>
            <a:ext cx="2628123" cy="1171573"/>
          </a:xfrm>
          <a:prstGeom prst="rect">
            <a:avLst/>
          </a:prstGeom>
        </p:spPr>
      </p:pic>
      <p:sp>
        <p:nvSpPr>
          <p:cNvPr id="5" name="Sottotitolo 2"/>
          <p:cNvSpPr txBox="1">
            <a:spLocks/>
          </p:cNvSpPr>
          <p:nvPr/>
        </p:nvSpPr>
        <p:spPr>
          <a:xfrm>
            <a:off x="0" y="2678205"/>
            <a:ext cx="8977739" cy="3320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 smtClean="0">
                <a:solidFill>
                  <a:srgbClr val="000000"/>
                </a:solidFill>
              </a:rPr>
              <a:t>Titolo presentazione</a:t>
            </a:r>
          </a:p>
          <a:p>
            <a:r>
              <a:rPr lang="it-IT" sz="2400" dirty="0" smtClean="0">
                <a:solidFill>
                  <a:srgbClr val="000000"/>
                </a:solidFill>
              </a:rPr>
              <a:t>Tipologia presentazione: </a:t>
            </a:r>
            <a:r>
              <a:rPr lang="it-IT" sz="2400" dirty="0">
                <a:solidFill>
                  <a:srgbClr val="000000"/>
                </a:solidFill>
              </a:rPr>
              <a:t>contributo </a:t>
            </a:r>
            <a:r>
              <a:rPr lang="it-IT" sz="2400" dirty="0" smtClean="0">
                <a:solidFill>
                  <a:srgbClr val="000000"/>
                </a:solidFill>
              </a:rPr>
              <a:t>teorico</a:t>
            </a:r>
          </a:p>
          <a:p>
            <a:r>
              <a:rPr lang="it-IT" sz="2400" dirty="0" smtClean="0">
                <a:solidFill>
                  <a:srgbClr val="000000"/>
                </a:solidFill>
              </a:rPr>
              <a:t>Prova </a:t>
            </a:r>
            <a:r>
              <a:rPr lang="it-IT" sz="2400" dirty="0">
                <a:solidFill>
                  <a:srgbClr val="000000"/>
                </a:solidFill>
              </a:rPr>
              <a:t>finale </a:t>
            </a:r>
            <a:r>
              <a:rPr lang="it-IT" sz="2400" dirty="0" smtClean="0">
                <a:solidFill>
                  <a:srgbClr val="000000"/>
                </a:solidFill>
              </a:rPr>
              <a:t>di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sz="2400" dirty="0" smtClean="0">
                <a:solidFill>
                  <a:srgbClr val="000000"/>
                </a:solidFill>
              </a:rPr>
              <a:t>Nome </a:t>
            </a:r>
            <a:r>
              <a:rPr lang="it-IT" sz="2400" dirty="0">
                <a:solidFill>
                  <a:srgbClr val="000000"/>
                </a:solidFill>
              </a:rPr>
              <a:t>Cognome 						</a:t>
            </a:r>
            <a:endParaRPr lang="it-IT" sz="2400" dirty="0">
              <a:solidFill>
                <a:srgbClr val="000000"/>
              </a:solidFill>
            </a:endParaRPr>
          </a:p>
          <a:p>
            <a:r>
              <a:rPr lang="it-IT" sz="2400" dirty="0" err="1" smtClean="0">
                <a:solidFill>
                  <a:srgbClr val="000000"/>
                </a:solidFill>
              </a:rPr>
              <a:t>matr</a:t>
            </a:r>
            <a:r>
              <a:rPr lang="it-IT" sz="2400" dirty="0">
                <a:solidFill>
                  <a:srgbClr val="000000"/>
                </a:solidFill>
              </a:rPr>
              <a:t>.  	</a:t>
            </a:r>
            <a:endParaRPr lang="it-IT" sz="2400" dirty="0" smtClean="0">
              <a:solidFill>
                <a:srgbClr val="000000"/>
              </a:solidFill>
            </a:endParaRPr>
          </a:p>
          <a:p>
            <a:r>
              <a:rPr lang="it-IT" sz="2400" dirty="0" smtClean="0">
                <a:solidFill>
                  <a:srgbClr val="000000"/>
                </a:solidFill>
              </a:rPr>
              <a:t>Tutor: Prof. </a:t>
            </a:r>
            <a:r>
              <a:rPr lang="it-IT" sz="2400" dirty="0">
                <a:solidFill>
                  <a:srgbClr val="000000"/>
                </a:solidFill>
              </a:rPr>
              <a:t>			 </a:t>
            </a:r>
          </a:p>
          <a:p>
            <a:r>
              <a:rPr lang="it-IT" sz="2400" dirty="0">
                <a:solidFill>
                  <a:srgbClr val="000000"/>
                </a:solidFill>
              </a:rPr>
              <a:t>Anno </a:t>
            </a:r>
            <a:r>
              <a:rPr lang="it-IT" sz="2400" dirty="0" err="1">
                <a:solidFill>
                  <a:srgbClr val="000000"/>
                </a:solidFill>
              </a:rPr>
              <a:t>acc</a:t>
            </a:r>
            <a:r>
              <a:rPr lang="it-IT" sz="2400" dirty="0">
                <a:solidFill>
                  <a:srgbClr val="000000"/>
                </a:solidFill>
              </a:rPr>
              <a:t>. 2018-19</a:t>
            </a:r>
          </a:p>
          <a:p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220527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Definizione/i generale/i del costrutto, descrizione dell’argomento, del fenomeno ecc. (</a:t>
            </a:r>
            <a:r>
              <a:rPr lang="it-IT" dirty="0" err="1" smtClean="0"/>
              <a:t>max</a:t>
            </a:r>
            <a:r>
              <a:rPr lang="it-IT" dirty="0" smtClean="0"/>
              <a:t> 3 righe)</a:t>
            </a:r>
          </a:p>
          <a:p>
            <a:pPr lvl="1"/>
            <a:r>
              <a:rPr lang="it-IT" dirty="0" smtClean="0"/>
              <a:t>Possibili sue declinazioni specifiche, aspetti particolari ecc. (</a:t>
            </a:r>
            <a:r>
              <a:rPr lang="it-IT" dirty="0" err="1" smtClean="0"/>
              <a:t>max</a:t>
            </a:r>
            <a:r>
              <a:rPr lang="it-IT" dirty="0" smtClean="0"/>
              <a:t> 2 righe)</a:t>
            </a:r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693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P</a:t>
            </a:r>
            <a:r>
              <a:rPr lang="it-IT" sz="4000" dirty="0" smtClean="0"/>
              <a:t>rincipali </a:t>
            </a:r>
            <a:r>
              <a:rPr lang="it-IT" sz="4000" dirty="0" smtClean="0"/>
              <a:t>studi/ricerche sul tema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Sfondo/prospettiva teorica </a:t>
            </a:r>
            <a:r>
              <a:rPr lang="it-IT" dirty="0" smtClean="0"/>
              <a:t>(</a:t>
            </a:r>
            <a:r>
              <a:rPr lang="it-IT" dirty="0" err="1" smtClean="0"/>
              <a:t>max</a:t>
            </a:r>
            <a:r>
              <a:rPr lang="it-IT" dirty="0" smtClean="0"/>
              <a:t> 3 righe)</a:t>
            </a:r>
          </a:p>
          <a:p>
            <a:r>
              <a:rPr lang="it-IT" dirty="0" smtClean="0"/>
              <a:t>Studi o ricerche di riferimento (</a:t>
            </a:r>
            <a:r>
              <a:rPr lang="it-IT" dirty="0" err="1" smtClean="0"/>
              <a:t>max</a:t>
            </a:r>
            <a:r>
              <a:rPr lang="it-IT" dirty="0" smtClean="0"/>
              <a:t> 3) con </a:t>
            </a:r>
            <a:r>
              <a:rPr lang="it-IT" dirty="0" smtClean="0"/>
              <a:t>relative ipotesi/obiettivi, </a:t>
            </a:r>
            <a:r>
              <a:rPr lang="it-IT" dirty="0" smtClean="0"/>
              <a:t>metodi e risultati (</a:t>
            </a:r>
            <a:r>
              <a:rPr lang="it-IT" dirty="0" err="1" smtClean="0"/>
              <a:t>max</a:t>
            </a:r>
            <a:r>
              <a:rPr lang="it-IT" dirty="0" smtClean="0"/>
              <a:t> 5 righe)</a:t>
            </a:r>
          </a:p>
        </p:txBody>
      </p:sp>
    </p:spTree>
    <p:extLst>
      <p:ext uri="{BB962C8B-B14F-4D97-AF65-F5344CB8AC3E}">
        <p14:creationId xmlns:p14="http://schemas.microsoft.com/office/powerpoint/2010/main" val="647581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Importanza, interesse complessivi del filone</a:t>
            </a:r>
          </a:p>
          <a:p>
            <a:r>
              <a:rPr lang="it-IT" dirty="0" smtClean="0"/>
              <a:t>Conoscenze/dati acquisiti grazie al filone</a:t>
            </a:r>
          </a:p>
          <a:p>
            <a:r>
              <a:rPr lang="it-IT" dirty="0" smtClean="0"/>
              <a:t>Questioni ancora aperte 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218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108</Words>
  <Application>Microsoft Macintosh PowerPoint</Application>
  <PresentationFormat>Presentazione su schermo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di PowerPoint</vt:lpstr>
      <vt:lpstr>Introduzione  </vt:lpstr>
      <vt:lpstr>Principali studi/ricerche sul tema </vt:lpstr>
      <vt:lpstr>Conclusioni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Maurizio Cardaci</dc:creator>
  <cp:lastModifiedBy>Maurizio Cardaci</cp:lastModifiedBy>
  <cp:revision>17</cp:revision>
  <dcterms:created xsi:type="dcterms:W3CDTF">2018-11-23T10:21:25Z</dcterms:created>
  <dcterms:modified xsi:type="dcterms:W3CDTF">2019-01-18T10:48:16Z</dcterms:modified>
</cp:coreProperties>
</file>