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0E0A1-62EB-6948-880E-55E0D80453B4}" v="122" dt="2025-01-14T05:01:47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/>
    <p:restoredTop sz="94685"/>
  </p:normalViewPr>
  <p:slideViewPr>
    <p:cSldViewPr snapToGrid="0" showGuides="1">
      <p:cViewPr>
        <p:scale>
          <a:sx n="100" d="100"/>
          <a:sy n="100" d="100"/>
        </p:scale>
        <p:origin x="1160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NO BIANCO" userId="3e54dd9c-a32f-4852-a528-3b060774982f" providerId="ADAL" clId="{B7D0E0A1-62EB-6948-880E-55E0D80453B4}"/>
    <pc:docChg chg="undo custSel addSld delSld modSld sldOrd modMainMaster">
      <pc:chgData name="ANTONINO BIANCO" userId="3e54dd9c-a32f-4852-a528-3b060774982f" providerId="ADAL" clId="{B7D0E0A1-62EB-6948-880E-55E0D80453B4}" dt="2025-01-14T05:03:17.570" v="1143" actId="1038"/>
      <pc:docMkLst>
        <pc:docMk/>
      </pc:docMkLst>
      <pc:sldChg chg="addSp delSp modSp mod">
        <pc:chgData name="ANTONINO BIANCO" userId="3e54dd9c-a32f-4852-a528-3b060774982f" providerId="ADAL" clId="{B7D0E0A1-62EB-6948-880E-55E0D80453B4}" dt="2025-01-14T04:09:06.668" v="132" actId="1036"/>
        <pc:sldMkLst>
          <pc:docMk/>
          <pc:sldMk cId="890908524" sldId="256"/>
        </pc:sldMkLst>
        <pc:grpChg chg="del mod">
          <ac:chgData name="ANTONINO BIANCO" userId="3e54dd9c-a32f-4852-a528-3b060774982f" providerId="ADAL" clId="{B7D0E0A1-62EB-6948-880E-55E0D80453B4}" dt="2025-01-14T04:08:44.797" v="127" actId="478"/>
          <ac:grpSpMkLst>
            <pc:docMk/>
            <pc:sldMk cId="890908524" sldId="256"/>
            <ac:grpSpMk id="2" creationId="{98E0D148-D59B-6D59-0A9A-3B31AD3A7557}"/>
          </ac:grpSpMkLst>
        </pc:grpChg>
        <pc:picChg chg="mod topLvl">
          <ac:chgData name="ANTONINO BIANCO" userId="3e54dd9c-a32f-4852-a528-3b060774982f" providerId="ADAL" clId="{B7D0E0A1-62EB-6948-880E-55E0D80453B4}" dt="2025-01-14T04:09:06.668" v="132" actId="1036"/>
          <ac:picMkLst>
            <pc:docMk/>
            <pc:sldMk cId="890908524" sldId="256"/>
            <ac:picMk id="3" creationId="{78C34E9D-B69F-8B10-5296-A254F0F51A24}"/>
          </ac:picMkLst>
        </pc:picChg>
        <pc:picChg chg="add mod">
          <ac:chgData name="ANTONINO BIANCO" userId="3e54dd9c-a32f-4852-a528-3b060774982f" providerId="ADAL" clId="{B7D0E0A1-62EB-6948-880E-55E0D80453B4}" dt="2025-01-14T04:08:46.282" v="128"/>
          <ac:picMkLst>
            <pc:docMk/>
            <pc:sldMk cId="890908524" sldId="256"/>
            <ac:picMk id="4" creationId="{B76F8559-CD2A-4E99-3682-26F1C9220559}"/>
          </ac:picMkLst>
        </pc:picChg>
        <pc:picChg chg="del mod topLvl">
          <ac:chgData name="ANTONINO BIANCO" userId="3e54dd9c-a32f-4852-a528-3b060774982f" providerId="ADAL" clId="{B7D0E0A1-62EB-6948-880E-55E0D80453B4}" dt="2025-01-14T04:08:44.797" v="127" actId="478"/>
          <ac:picMkLst>
            <pc:docMk/>
            <pc:sldMk cId="890908524" sldId="256"/>
            <ac:picMk id="6" creationId="{58460097-44C3-8FC9-0C98-31F5BB60932E}"/>
          </ac:picMkLst>
        </pc:picChg>
        <pc:picChg chg="mod">
          <ac:chgData name="ANTONINO BIANCO" userId="3e54dd9c-a32f-4852-a528-3b060774982f" providerId="ADAL" clId="{B7D0E0A1-62EB-6948-880E-55E0D80453B4}" dt="2025-01-14T04:07:06.334" v="118"/>
          <ac:picMkLst>
            <pc:docMk/>
            <pc:sldMk cId="890908524" sldId="256"/>
            <ac:picMk id="1028" creationId="{AA5D41DB-73E8-5ED0-4A14-0A81017E727C}"/>
          </ac:picMkLst>
        </pc:picChg>
      </pc:sldChg>
      <pc:sldChg chg="addSp delSp modSp add mod">
        <pc:chgData name="ANTONINO BIANCO" userId="3e54dd9c-a32f-4852-a528-3b060774982f" providerId="ADAL" clId="{B7D0E0A1-62EB-6948-880E-55E0D80453B4}" dt="2025-01-14T04:07:06.568" v="119" actId="12789"/>
        <pc:sldMkLst>
          <pc:docMk/>
          <pc:sldMk cId="2850553200" sldId="257"/>
        </pc:sldMkLst>
        <pc:grpChg chg="del">
          <ac:chgData name="ANTONINO BIANCO" userId="3e54dd9c-a32f-4852-a528-3b060774982f" providerId="ADAL" clId="{B7D0E0A1-62EB-6948-880E-55E0D80453B4}" dt="2025-01-14T03:58:42.437" v="58" actId="478"/>
          <ac:grpSpMkLst>
            <pc:docMk/>
            <pc:sldMk cId="2850553200" sldId="257"/>
            <ac:grpSpMk id="2" creationId="{610B60DA-5A5E-2068-D043-656B17672079}"/>
          </ac:grpSpMkLst>
        </pc:grpChg>
        <pc:picChg chg="del topLvl">
          <ac:chgData name="ANTONINO BIANCO" userId="3e54dd9c-a32f-4852-a528-3b060774982f" providerId="ADAL" clId="{B7D0E0A1-62EB-6948-880E-55E0D80453B4}" dt="2025-01-14T03:58:42.437" v="58" actId="478"/>
          <ac:picMkLst>
            <pc:docMk/>
            <pc:sldMk cId="2850553200" sldId="257"/>
            <ac:picMk id="3" creationId="{78D8321E-6F0F-D3D4-79DC-A7F15BCE685C}"/>
          </ac:picMkLst>
        </pc:picChg>
        <pc:picChg chg="add mod modCrop">
          <ac:chgData name="ANTONINO BIANCO" userId="3e54dd9c-a32f-4852-a528-3b060774982f" providerId="ADAL" clId="{B7D0E0A1-62EB-6948-880E-55E0D80453B4}" dt="2025-01-14T04:07:06.568" v="119" actId="12789"/>
          <ac:picMkLst>
            <pc:docMk/>
            <pc:sldMk cId="2850553200" sldId="257"/>
            <ac:picMk id="5" creationId="{A0892B24-CD17-DE88-BE1D-3DF39C5E6780}"/>
          </ac:picMkLst>
        </pc:picChg>
        <pc:picChg chg="mod topLvl">
          <ac:chgData name="ANTONINO BIANCO" userId="3e54dd9c-a32f-4852-a528-3b060774982f" providerId="ADAL" clId="{B7D0E0A1-62EB-6948-880E-55E0D80453B4}" dt="2025-01-14T04:07:06.568" v="119" actId="12789"/>
          <ac:picMkLst>
            <pc:docMk/>
            <pc:sldMk cId="2850553200" sldId="257"/>
            <ac:picMk id="6" creationId="{EF5AD16F-6C1F-5777-0AF5-11C37D3137F3}"/>
          </ac:picMkLst>
        </pc:picChg>
        <pc:picChg chg="mod">
          <ac:chgData name="ANTONINO BIANCO" userId="3e54dd9c-a32f-4852-a528-3b060774982f" providerId="ADAL" clId="{B7D0E0A1-62EB-6948-880E-55E0D80453B4}" dt="2025-01-14T04:07:06.334" v="118"/>
          <ac:picMkLst>
            <pc:docMk/>
            <pc:sldMk cId="2850553200" sldId="257"/>
            <ac:picMk id="1028" creationId="{1F9F78FE-4C87-CAC7-BE4A-66EC5BE05AA3}"/>
          </ac:picMkLst>
        </pc:picChg>
      </pc:sldChg>
      <pc:sldChg chg="add del setBg">
        <pc:chgData name="ANTONINO BIANCO" userId="3e54dd9c-a32f-4852-a528-3b060774982f" providerId="ADAL" clId="{B7D0E0A1-62EB-6948-880E-55E0D80453B4}" dt="2025-01-14T03:58:02.533" v="56"/>
        <pc:sldMkLst>
          <pc:docMk/>
          <pc:sldMk cId="4133740698" sldId="257"/>
        </pc:sldMkLst>
      </pc:sldChg>
      <pc:sldChg chg="addSp delSp modSp add mod">
        <pc:chgData name="ANTONINO BIANCO" userId="3e54dd9c-a32f-4852-a528-3b060774982f" providerId="ADAL" clId="{B7D0E0A1-62EB-6948-880E-55E0D80453B4}" dt="2025-01-14T04:46:31.001" v="916" actId="478"/>
        <pc:sldMkLst>
          <pc:docMk/>
          <pc:sldMk cId="988008181" sldId="258"/>
        </pc:sldMkLst>
        <pc:spChg chg="add del mod">
          <ac:chgData name="ANTONINO BIANCO" userId="3e54dd9c-a32f-4852-a528-3b060774982f" providerId="ADAL" clId="{B7D0E0A1-62EB-6948-880E-55E0D80453B4}" dt="2025-01-14T04:18:34.014" v="380" actId="478"/>
          <ac:spMkLst>
            <pc:docMk/>
            <pc:sldMk cId="988008181" sldId="258"/>
            <ac:spMk id="7" creationId="{C020CD16-A1BD-F23D-4DE8-50DB3CD9162F}"/>
          </ac:spMkLst>
        </pc:spChg>
        <pc:spChg chg="add del mod">
          <ac:chgData name="ANTONINO BIANCO" userId="3e54dd9c-a32f-4852-a528-3b060774982f" providerId="ADAL" clId="{B7D0E0A1-62EB-6948-880E-55E0D80453B4}" dt="2025-01-14T04:22:13.294" v="494" actId="478"/>
          <ac:spMkLst>
            <pc:docMk/>
            <pc:sldMk cId="988008181" sldId="258"/>
            <ac:spMk id="9" creationId="{9B85B4DA-3C98-4766-67DD-BFA426FB726C}"/>
          </ac:spMkLst>
        </pc:spChg>
        <pc:spChg chg="add del mod">
          <ac:chgData name="ANTONINO BIANCO" userId="3e54dd9c-a32f-4852-a528-3b060774982f" providerId="ADAL" clId="{B7D0E0A1-62EB-6948-880E-55E0D80453B4}" dt="2025-01-14T04:25:54.701" v="641" actId="478"/>
          <ac:spMkLst>
            <pc:docMk/>
            <pc:sldMk cId="988008181" sldId="258"/>
            <ac:spMk id="10" creationId="{78FD4F34-7DEC-C146-1D96-A1363847D7F7}"/>
          </ac:spMkLst>
        </pc:spChg>
        <pc:spChg chg="add del mod">
          <ac:chgData name="ANTONINO BIANCO" userId="3e54dd9c-a32f-4852-a528-3b060774982f" providerId="ADAL" clId="{B7D0E0A1-62EB-6948-880E-55E0D80453B4}" dt="2025-01-14T04:46:31.001" v="916" actId="478"/>
          <ac:spMkLst>
            <pc:docMk/>
            <pc:sldMk cId="988008181" sldId="258"/>
            <ac:spMk id="11" creationId="{38BD6341-E9C3-4B51-7364-81A41905D9A2}"/>
          </ac:spMkLst>
        </pc:spChg>
        <pc:spChg chg="add del mod">
          <ac:chgData name="ANTONINO BIANCO" userId="3e54dd9c-a32f-4852-a528-3b060774982f" providerId="ADAL" clId="{B7D0E0A1-62EB-6948-880E-55E0D80453B4}" dt="2025-01-14T04:34:20.649" v="810" actId="478"/>
          <ac:spMkLst>
            <pc:docMk/>
            <pc:sldMk cId="988008181" sldId="258"/>
            <ac:spMk id="12" creationId="{9DCA9271-09DF-2037-1CDD-420A974E483C}"/>
          </ac:spMkLst>
        </pc:spChg>
        <pc:spChg chg="add del mod">
          <ac:chgData name="ANTONINO BIANCO" userId="3e54dd9c-a32f-4852-a528-3b060774982f" providerId="ADAL" clId="{B7D0E0A1-62EB-6948-880E-55E0D80453B4}" dt="2025-01-14T04:40:01.807" v="829" actId="478"/>
          <ac:spMkLst>
            <pc:docMk/>
            <pc:sldMk cId="988008181" sldId="258"/>
            <ac:spMk id="13" creationId="{EECF6318-860E-FD88-2D45-C475F143695C}"/>
          </ac:spMkLst>
        </pc:spChg>
        <pc:spChg chg="add del mod">
          <ac:chgData name="ANTONINO BIANCO" userId="3e54dd9c-a32f-4852-a528-3b060774982f" providerId="ADAL" clId="{B7D0E0A1-62EB-6948-880E-55E0D80453B4}" dt="2025-01-14T04:39:59.674" v="828" actId="478"/>
          <ac:spMkLst>
            <pc:docMk/>
            <pc:sldMk cId="988008181" sldId="258"/>
            <ac:spMk id="14" creationId="{FE4D2D0A-8FE4-2E5C-4271-422F1A05A935}"/>
          </ac:spMkLst>
        </pc:spChg>
        <pc:spChg chg="add del mod">
          <ac:chgData name="ANTONINO BIANCO" userId="3e54dd9c-a32f-4852-a528-3b060774982f" providerId="ADAL" clId="{B7D0E0A1-62EB-6948-880E-55E0D80453B4}" dt="2025-01-14T04:39:58.203" v="827" actId="478"/>
          <ac:spMkLst>
            <pc:docMk/>
            <pc:sldMk cId="988008181" sldId="258"/>
            <ac:spMk id="15" creationId="{17CE4533-83F0-6C3D-9359-C9849368B835}"/>
          </ac:spMkLst>
        </pc:spChg>
        <pc:spChg chg="add del mod">
          <ac:chgData name="ANTONINO BIANCO" userId="3e54dd9c-a32f-4852-a528-3b060774982f" providerId="ADAL" clId="{B7D0E0A1-62EB-6948-880E-55E0D80453B4}" dt="2025-01-14T04:41:35.128" v="841" actId="478"/>
          <ac:spMkLst>
            <pc:docMk/>
            <pc:sldMk cId="988008181" sldId="258"/>
            <ac:spMk id="16" creationId="{591DBD5C-7A17-564C-D09B-BB9F08968FAF}"/>
          </ac:spMkLst>
        </pc:spChg>
        <pc:spChg chg="add del mod">
          <ac:chgData name="ANTONINO BIANCO" userId="3e54dd9c-a32f-4852-a528-3b060774982f" providerId="ADAL" clId="{B7D0E0A1-62EB-6948-880E-55E0D80453B4}" dt="2025-01-14T04:44:48.128" v="881" actId="478"/>
          <ac:spMkLst>
            <pc:docMk/>
            <pc:sldMk cId="988008181" sldId="258"/>
            <ac:spMk id="17" creationId="{AAB8CC12-F796-F2CF-0EB2-E8454D3CD920}"/>
          </ac:spMkLst>
        </pc:spChg>
        <pc:grpChg chg="add mod">
          <ac:chgData name="ANTONINO BIANCO" userId="3e54dd9c-a32f-4852-a528-3b060774982f" providerId="ADAL" clId="{B7D0E0A1-62EB-6948-880E-55E0D80453B4}" dt="2025-01-14T04:21:13.252" v="487" actId="1037"/>
          <ac:grpSpMkLst>
            <pc:docMk/>
            <pc:sldMk cId="988008181" sldId="258"/>
            <ac:grpSpMk id="8" creationId="{54FF56A8-62DC-FF40-A39C-851EE5F86D54}"/>
          </ac:grpSpMkLst>
        </pc:grpChg>
        <pc:picChg chg="add mod">
          <ac:chgData name="ANTONINO BIANCO" userId="3e54dd9c-a32f-4852-a528-3b060774982f" providerId="ADAL" clId="{B7D0E0A1-62EB-6948-880E-55E0D80453B4}" dt="2025-01-14T04:44:54.501" v="883" actId="1076"/>
          <ac:picMkLst>
            <pc:docMk/>
            <pc:sldMk cId="988008181" sldId="258"/>
            <ac:picMk id="3" creationId="{7306A63B-E546-BC65-3218-1C7D2F3D1143}"/>
          </ac:picMkLst>
        </pc:picChg>
        <pc:picChg chg="add mod modCrop">
          <ac:chgData name="ANTONINO BIANCO" userId="3e54dd9c-a32f-4852-a528-3b060774982f" providerId="ADAL" clId="{B7D0E0A1-62EB-6948-880E-55E0D80453B4}" dt="2025-01-14T04:20:04.847" v="398" actId="164"/>
          <ac:picMkLst>
            <pc:docMk/>
            <pc:sldMk cId="988008181" sldId="258"/>
            <ac:picMk id="4" creationId="{9B29BCF3-3CDA-1C5F-7AE7-4850284A3DE1}"/>
          </ac:picMkLst>
        </pc:picChg>
        <pc:picChg chg="del">
          <ac:chgData name="ANTONINO BIANCO" userId="3e54dd9c-a32f-4852-a528-3b060774982f" providerId="ADAL" clId="{B7D0E0A1-62EB-6948-880E-55E0D80453B4}" dt="2025-01-14T04:11:01.832" v="139" actId="478"/>
          <ac:picMkLst>
            <pc:docMk/>
            <pc:sldMk cId="988008181" sldId="258"/>
            <ac:picMk id="5" creationId="{7E93373A-A059-B723-E4A0-385B450877F8}"/>
          </ac:picMkLst>
        </pc:picChg>
        <pc:picChg chg="mod modCrop">
          <ac:chgData name="ANTONINO BIANCO" userId="3e54dd9c-a32f-4852-a528-3b060774982f" providerId="ADAL" clId="{B7D0E0A1-62EB-6948-880E-55E0D80453B4}" dt="2025-01-14T04:20:04.847" v="398" actId="164"/>
          <ac:picMkLst>
            <pc:docMk/>
            <pc:sldMk cId="988008181" sldId="258"/>
            <ac:picMk id="6" creationId="{10241C0D-1DCD-21E4-9E94-F8CF20AD548B}"/>
          </ac:picMkLst>
        </pc:picChg>
      </pc:sldChg>
      <pc:sldChg chg="add del setBg">
        <pc:chgData name="ANTONINO BIANCO" userId="3e54dd9c-a32f-4852-a528-3b060774982f" providerId="ADAL" clId="{B7D0E0A1-62EB-6948-880E-55E0D80453B4}" dt="2025-01-14T04:09:48.412" v="134"/>
        <pc:sldMkLst>
          <pc:docMk/>
          <pc:sldMk cId="1885366839" sldId="258"/>
        </pc:sldMkLst>
      </pc:sldChg>
      <pc:sldChg chg="addSp delSp modSp add mod ord setBg">
        <pc:chgData name="ANTONINO BIANCO" userId="3e54dd9c-a32f-4852-a528-3b060774982f" providerId="ADAL" clId="{B7D0E0A1-62EB-6948-880E-55E0D80453B4}" dt="2025-01-14T05:03:17.570" v="1143" actId="1038"/>
        <pc:sldMkLst>
          <pc:docMk/>
          <pc:sldMk cId="818720852" sldId="259"/>
        </pc:sldMkLst>
        <pc:picChg chg="add del mod modCrop">
          <ac:chgData name="ANTONINO BIANCO" userId="3e54dd9c-a32f-4852-a528-3b060774982f" providerId="ADAL" clId="{B7D0E0A1-62EB-6948-880E-55E0D80453B4}" dt="2025-01-14T05:01:12.876" v="1129" actId="478"/>
          <ac:picMkLst>
            <pc:docMk/>
            <pc:sldMk cId="818720852" sldId="259"/>
            <ac:picMk id="3" creationId="{24125F6A-C462-FE9F-EB76-1DB3000E219C}"/>
          </ac:picMkLst>
        </pc:picChg>
        <pc:picChg chg="add del mod">
          <ac:chgData name="ANTONINO BIANCO" userId="3e54dd9c-a32f-4852-a528-3b060774982f" providerId="ADAL" clId="{B7D0E0A1-62EB-6948-880E-55E0D80453B4}" dt="2025-01-14T04:55:05.279" v="952" actId="478"/>
          <ac:picMkLst>
            <pc:docMk/>
            <pc:sldMk cId="818720852" sldId="259"/>
            <ac:picMk id="4" creationId="{30FA9FCD-4B5D-90CB-CE6A-202DCF8C9F0D}"/>
          </ac:picMkLst>
        </pc:picChg>
        <pc:picChg chg="del mod">
          <ac:chgData name="ANTONINO BIANCO" userId="3e54dd9c-a32f-4852-a528-3b060774982f" providerId="ADAL" clId="{B7D0E0A1-62EB-6948-880E-55E0D80453B4}" dt="2025-01-14T04:49:58.287" v="927" actId="478"/>
          <ac:picMkLst>
            <pc:docMk/>
            <pc:sldMk cId="818720852" sldId="259"/>
            <ac:picMk id="5" creationId="{8216C076-543E-9DFA-B316-DE1919ED113D}"/>
          </ac:picMkLst>
        </pc:picChg>
        <pc:picChg chg="del mod">
          <ac:chgData name="ANTONINO BIANCO" userId="3e54dd9c-a32f-4852-a528-3b060774982f" providerId="ADAL" clId="{B7D0E0A1-62EB-6948-880E-55E0D80453B4}" dt="2025-01-14T04:49:59.855" v="928" actId="478"/>
          <ac:picMkLst>
            <pc:docMk/>
            <pc:sldMk cId="818720852" sldId="259"/>
            <ac:picMk id="6" creationId="{A0270D26-D5D1-281E-8724-B66D61A4D070}"/>
          </ac:picMkLst>
        </pc:picChg>
        <pc:picChg chg="add del">
          <ac:chgData name="ANTONINO BIANCO" userId="3e54dd9c-a32f-4852-a528-3b060774982f" providerId="ADAL" clId="{B7D0E0A1-62EB-6948-880E-55E0D80453B4}" dt="2025-01-14T04:56:10.974" v="954" actId="478"/>
          <ac:picMkLst>
            <pc:docMk/>
            <pc:sldMk cId="818720852" sldId="259"/>
            <ac:picMk id="7" creationId="{3354642A-BA5F-9FC3-D509-9C724AF87A31}"/>
          </ac:picMkLst>
        </pc:picChg>
        <pc:picChg chg="add mod">
          <ac:chgData name="ANTONINO BIANCO" userId="3e54dd9c-a32f-4852-a528-3b060774982f" providerId="ADAL" clId="{B7D0E0A1-62EB-6948-880E-55E0D80453B4}" dt="2025-01-14T05:03:17.570" v="1143" actId="1038"/>
          <ac:picMkLst>
            <pc:docMk/>
            <pc:sldMk cId="818720852" sldId="259"/>
            <ac:picMk id="9" creationId="{48C57E93-132A-5064-ADE0-08FB277A88EA}"/>
          </ac:picMkLst>
        </pc:picChg>
        <pc:picChg chg="add mod">
          <ac:chgData name="ANTONINO BIANCO" userId="3e54dd9c-a32f-4852-a528-3b060774982f" providerId="ADAL" clId="{B7D0E0A1-62EB-6948-880E-55E0D80453B4}" dt="2025-01-14T05:03:13.751" v="1142" actId="1035"/>
          <ac:picMkLst>
            <pc:docMk/>
            <pc:sldMk cId="818720852" sldId="259"/>
            <ac:picMk id="11" creationId="{2BD7A8EE-79DC-E0B3-D502-BD0C5AD0F230}"/>
          </ac:picMkLst>
        </pc:picChg>
        <pc:picChg chg="mod">
          <ac:chgData name="ANTONINO BIANCO" userId="3e54dd9c-a32f-4852-a528-3b060774982f" providerId="ADAL" clId="{B7D0E0A1-62EB-6948-880E-55E0D80453B4}" dt="2025-01-14T04:59:46.736" v="1127" actId="1036"/>
          <ac:picMkLst>
            <pc:docMk/>
            <pc:sldMk cId="818720852" sldId="259"/>
            <ac:picMk id="1028" creationId="{729726B4-E3A6-A434-3BA8-01449251FD1C}"/>
          </ac:picMkLst>
        </pc:picChg>
      </pc:sldChg>
      <pc:sldChg chg="add">
        <pc:chgData name="ANTONINO BIANCO" userId="3e54dd9c-a32f-4852-a528-3b060774982f" providerId="ADAL" clId="{B7D0E0A1-62EB-6948-880E-55E0D80453B4}" dt="2025-01-14T05:00:23.336" v="1128"/>
        <pc:sldMkLst>
          <pc:docMk/>
          <pc:sldMk cId="3444902120" sldId="260"/>
        </pc:sldMkLst>
      </pc:sldChg>
      <pc:sldMasterChg chg="modSp modSldLayout">
        <pc:chgData name="ANTONINO BIANCO" userId="3e54dd9c-a32f-4852-a528-3b060774982f" providerId="ADAL" clId="{B7D0E0A1-62EB-6948-880E-55E0D80453B4}" dt="2025-01-14T04:07:06.334" v="118"/>
        <pc:sldMasterMkLst>
          <pc:docMk/>
          <pc:sldMasterMk cId="3082301020" sldId="2147483648"/>
        </pc:sldMasterMkLst>
        <pc:spChg chg="mod">
          <ac:chgData name="ANTONINO BIANCO" userId="3e54dd9c-a32f-4852-a528-3b060774982f" providerId="ADAL" clId="{B7D0E0A1-62EB-6948-880E-55E0D80453B4}" dt="2025-01-14T04:07:06.334" v="118"/>
          <ac:spMkLst>
            <pc:docMk/>
            <pc:sldMasterMk cId="3082301020" sldId="2147483648"/>
            <ac:spMk id="2" creationId="{C6150BF9-C712-5E9B-1A79-1205F080B305}"/>
          </ac:spMkLst>
        </pc:spChg>
        <pc:spChg chg="mod">
          <ac:chgData name="ANTONINO BIANCO" userId="3e54dd9c-a32f-4852-a528-3b060774982f" providerId="ADAL" clId="{B7D0E0A1-62EB-6948-880E-55E0D80453B4}" dt="2025-01-14T04:07:06.334" v="118"/>
          <ac:spMkLst>
            <pc:docMk/>
            <pc:sldMasterMk cId="3082301020" sldId="2147483648"/>
            <ac:spMk id="3" creationId="{5DA4D350-144E-8C18-7590-E66EF5AFD9E0}"/>
          </ac:spMkLst>
        </pc:spChg>
        <pc:spChg chg="mod">
          <ac:chgData name="ANTONINO BIANCO" userId="3e54dd9c-a32f-4852-a528-3b060774982f" providerId="ADAL" clId="{B7D0E0A1-62EB-6948-880E-55E0D80453B4}" dt="2025-01-14T04:07:06.334" v="118"/>
          <ac:spMkLst>
            <pc:docMk/>
            <pc:sldMasterMk cId="3082301020" sldId="2147483648"/>
            <ac:spMk id="4" creationId="{7A427DE0-CC56-640F-71FB-BE1169D687F8}"/>
          </ac:spMkLst>
        </pc:spChg>
        <pc:spChg chg="mod">
          <ac:chgData name="ANTONINO BIANCO" userId="3e54dd9c-a32f-4852-a528-3b060774982f" providerId="ADAL" clId="{B7D0E0A1-62EB-6948-880E-55E0D80453B4}" dt="2025-01-14T04:07:06.334" v="118"/>
          <ac:spMkLst>
            <pc:docMk/>
            <pc:sldMasterMk cId="3082301020" sldId="2147483648"/>
            <ac:spMk id="5" creationId="{80C41F79-9FA4-5578-2FEB-7FA6843397F1}"/>
          </ac:spMkLst>
        </pc:spChg>
        <pc:spChg chg="mod">
          <ac:chgData name="ANTONINO BIANCO" userId="3e54dd9c-a32f-4852-a528-3b060774982f" providerId="ADAL" clId="{B7D0E0A1-62EB-6948-880E-55E0D80453B4}" dt="2025-01-14T04:07:06.334" v="118"/>
          <ac:spMkLst>
            <pc:docMk/>
            <pc:sldMasterMk cId="3082301020" sldId="2147483648"/>
            <ac:spMk id="6" creationId="{4A3B0C2D-8F51-B3A5-DA65-5158CF47BDB5}"/>
          </ac:spMkLst>
        </pc:sp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3494277722" sldId="2147483649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494277722" sldId="2147483649"/>
              <ac:spMk id="2" creationId="{E095E5AA-C5B9-3016-43AC-D213B30D7D6D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494277722" sldId="2147483649"/>
              <ac:spMk id="3" creationId="{589C0908-B7EC-B372-4C53-58A395F8E47A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740120913" sldId="2147483651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740120913" sldId="2147483651"/>
              <ac:spMk id="2" creationId="{C3CAF548-4C32-71BE-3891-13155936A238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740120913" sldId="2147483651"/>
              <ac:spMk id="3" creationId="{FD365C9B-30B7-140B-5059-BDCE903A3556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4256818574" sldId="2147483652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4256818574" sldId="2147483652"/>
              <ac:spMk id="3" creationId="{D8260A32-9FD8-7260-16F1-41AEC5F1EFF8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4256818574" sldId="2147483652"/>
              <ac:spMk id="4" creationId="{5761270A-C58E-30C3-ABD4-0BEA4008EF22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313729201" sldId="2147483653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13729201" sldId="2147483653"/>
              <ac:spMk id="2" creationId="{D6C4413B-F073-325A-78C0-17B3281306A9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13729201" sldId="2147483653"/>
              <ac:spMk id="3" creationId="{49CFD2FA-1C92-FB14-5084-46E366255EA3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13729201" sldId="2147483653"/>
              <ac:spMk id="4" creationId="{6ED1DB6E-44AC-377E-9B50-800AD6ECAA3C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13729201" sldId="2147483653"/>
              <ac:spMk id="5" creationId="{73A5A1E5-56BD-1C26-EE99-207E101A618F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313729201" sldId="2147483653"/>
              <ac:spMk id="6" creationId="{5D8862FB-293D-10F5-A777-7AD0BE919E5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1471472533" sldId="2147483656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1471472533" sldId="2147483656"/>
              <ac:spMk id="2" creationId="{9C4E0A0B-EEA4-93CC-0225-D93CBD2544DD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1471472533" sldId="2147483656"/>
              <ac:spMk id="3" creationId="{988C6BCC-F495-ABC1-AAC8-CE37970EC684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1471472533" sldId="2147483656"/>
              <ac:spMk id="4" creationId="{C21C2991-7AD4-803F-D41B-52C3351A3619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747236487" sldId="2147483657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747236487" sldId="2147483657"/>
              <ac:spMk id="2" creationId="{A5BE8816-F7C9-997D-4E3E-73CCCE55F776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747236487" sldId="2147483657"/>
              <ac:spMk id="3" creationId="{5F959F33-1277-93A0-1D0B-C78EE434F514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747236487" sldId="2147483657"/>
              <ac:spMk id="4" creationId="{E4C382F9-EDA7-073F-B3DC-69D52FB5DE5A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334" v="118"/>
          <pc:sldLayoutMkLst>
            <pc:docMk/>
            <pc:sldMasterMk cId="3082301020" sldId="2147483648"/>
            <pc:sldLayoutMk cId="188252552" sldId="2147483659"/>
          </pc:sldLayoutMkLst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188252552" sldId="2147483659"/>
              <ac:spMk id="2" creationId="{0C8F1CA6-DB97-C417-75BF-DBC8634930A5}"/>
            </ac:spMkLst>
          </pc:spChg>
          <pc:spChg chg="mod">
            <ac:chgData name="ANTONINO BIANCO" userId="3e54dd9c-a32f-4852-a528-3b060774982f" providerId="ADAL" clId="{B7D0E0A1-62EB-6948-880E-55E0D80453B4}" dt="2025-01-14T04:07:06.334" v="118"/>
            <ac:spMkLst>
              <pc:docMk/>
              <pc:sldMasterMk cId="3082301020" sldId="2147483648"/>
              <pc:sldLayoutMk cId="188252552" sldId="2147483659"/>
              <ac:spMk id="3" creationId="{8316E9BF-0E1D-E017-11B5-AED6C108EB40}"/>
            </ac:spMkLst>
          </pc:spChg>
        </pc:sldLayoutChg>
      </pc:sldMasterChg>
      <pc:sldMasterChg chg="modSp modSldLayout">
        <pc:chgData name="ANTONINO BIANCO" userId="3e54dd9c-a32f-4852-a528-3b060774982f" providerId="ADAL" clId="{B7D0E0A1-62EB-6948-880E-55E0D80453B4}" dt="2025-01-14T04:07:06.119" v="117"/>
        <pc:sldMasterMkLst>
          <pc:docMk/>
          <pc:sldMasterMk cId="3428268103" sldId="2147483660"/>
        </pc:sldMasterMkLst>
        <pc:spChg chg="mod">
          <ac:chgData name="ANTONINO BIANCO" userId="3e54dd9c-a32f-4852-a528-3b060774982f" providerId="ADAL" clId="{B7D0E0A1-62EB-6948-880E-55E0D80453B4}" dt="2025-01-14T04:07:06.119" v="117"/>
          <ac:spMkLst>
            <pc:docMk/>
            <pc:sldMasterMk cId="3428268103" sldId="2147483660"/>
            <ac:spMk id="2" creationId="{00000000-0000-0000-0000-000000000000}"/>
          </ac:spMkLst>
        </pc:spChg>
        <pc:spChg chg="mod">
          <ac:chgData name="ANTONINO BIANCO" userId="3e54dd9c-a32f-4852-a528-3b060774982f" providerId="ADAL" clId="{B7D0E0A1-62EB-6948-880E-55E0D80453B4}" dt="2025-01-14T04:07:06.119" v="117"/>
          <ac:spMkLst>
            <pc:docMk/>
            <pc:sldMasterMk cId="3428268103" sldId="2147483660"/>
            <ac:spMk id="3" creationId="{00000000-0000-0000-0000-000000000000}"/>
          </ac:spMkLst>
        </pc:spChg>
        <pc:spChg chg="mod">
          <ac:chgData name="ANTONINO BIANCO" userId="3e54dd9c-a32f-4852-a528-3b060774982f" providerId="ADAL" clId="{B7D0E0A1-62EB-6948-880E-55E0D80453B4}" dt="2025-01-14T04:07:06.119" v="117"/>
          <ac:spMkLst>
            <pc:docMk/>
            <pc:sldMasterMk cId="3428268103" sldId="2147483660"/>
            <ac:spMk id="4" creationId="{00000000-0000-0000-0000-000000000000}"/>
          </ac:spMkLst>
        </pc:spChg>
        <pc:spChg chg="mod">
          <ac:chgData name="ANTONINO BIANCO" userId="3e54dd9c-a32f-4852-a528-3b060774982f" providerId="ADAL" clId="{B7D0E0A1-62EB-6948-880E-55E0D80453B4}" dt="2025-01-14T04:07:06.119" v="117"/>
          <ac:spMkLst>
            <pc:docMk/>
            <pc:sldMasterMk cId="3428268103" sldId="2147483660"/>
            <ac:spMk id="5" creationId="{00000000-0000-0000-0000-000000000000}"/>
          </ac:spMkLst>
        </pc:spChg>
        <pc:spChg chg="mod">
          <ac:chgData name="ANTONINO BIANCO" userId="3e54dd9c-a32f-4852-a528-3b060774982f" providerId="ADAL" clId="{B7D0E0A1-62EB-6948-880E-55E0D80453B4}" dt="2025-01-14T04:07:06.119" v="117"/>
          <ac:spMkLst>
            <pc:docMk/>
            <pc:sldMasterMk cId="3428268103" sldId="2147483660"/>
            <ac:spMk id="6" creationId="{00000000-0000-0000-0000-000000000000}"/>
          </ac:spMkLst>
        </pc:sp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357798674" sldId="2147483661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357798674" sldId="2147483661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357798674" sldId="2147483661"/>
              <ac:spMk id="3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1086539960" sldId="2147483663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1086539960" sldId="2147483663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1086539960" sldId="2147483663"/>
              <ac:spMk id="3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3167024188" sldId="2147483664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3167024188" sldId="2147483664"/>
              <ac:spMk id="3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3167024188" sldId="2147483664"/>
              <ac:spMk id="4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2677600347" sldId="2147483665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677600347" sldId="2147483665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677600347" sldId="2147483665"/>
              <ac:spMk id="3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677600347" sldId="2147483665"/>
              <ac:spMk id="4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677600347" sldId="2147483665"/>
              <ac:spMk id="5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677600347" sldId="2147483665"/>
              <ac:spMk id="6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1929633088" sldId="2147483668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1929633088" sldId="2147483668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1929633088" sldId="2147483668"/>
              <ac:spMk id="3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1929633088" sldId="2147483668"/>
              <ac:spMk id="4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2869936111" sldId="2147483669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869936111" sldId="2147483669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869936111" sldId="2147483669"/>
              <ac:spMk id="3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869936111" sldId="2147483669"/>
              <ac:spMk id="4" creationId="{00000000-0000-0000-0000-000000000000}"/>
            </ac:spMkLst>
          </pc:spChg>
        </pc:sldLayoutChg>
        <pc:sldLayoutChg chg="modSp">
          <pc:chgData name="ANTONINO BIANCO" userId="3e54dd9c-a32f-4852-a528-3b060774982f" providerId="ADAL" clId="{B7D0E0A1-62EB-6948-880E-55E0D80453B4}" dt="2025-01-14T04:07:06.119" v="117"/>
          <pc:sldLayoutMkLst>
            <pc:docMk/>
            <pc:sldMasterMk cId="3428268103" sldId="2147483660"/>
            <pc:sldLayoutMk cId="2456290389" sldId="2147483671"/>
          </pc:sldLayoutMkLst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456290389" sldId="2147483671"/>
              <ac:spMk id="2" creationId="{00000000-0000-0000-0000-000000000000}"/>
            </ac:spMkLst>
          </pc:spChg>
          <pc:spChg chg="mod">
            <ac:chgData name="ANTONINO BIANCO" userId="3e54dd9c-a32f-4852-a528-3b060774982f" providerId="ADAL" clId="{B7D0E0A1-62EB-6948-880E-55E0D80453B4}" dt="2025-01-14T04:07:06.119" v="117"/>
            <ac:spMkLst>
              <pc:docMk/>
              <pc:sldMasterMk cId="3428268103" sldId="2147483660"/>
              <pc:sldLayoutMk cId="2456290389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ANTONINO BIANCO" userId="3e54dd9c-a32f-4852-a528-3b060774982f" providerId="ADAL" clId="{65EDD2D7-FBC2-C44C-9CF3-97AFE139F595}"/>
    <pc:docChg chg="undo custSel modSld">
      <pc:chgData name="ANTONINO BIANCO" userId="3e54dd9c-a32f-4852-a528-3b060774982f" providerId="ADAL" clId="{65EDD2D7-FBC2-C44C-9CF3-97AFE139F595}" dt="2025-01-12T21:13:03.747" v="78" actId="1036"/>
      <pc:docMkLst>
        <pc:docMk/>
      </pc:docMkLst>
      <pc:sldChg chg="addSp delSp modSp mod">
        <pc:chgData name="ANTONINO BIANCO" userId="3e54dd9c-a32f-4852-a528-3b060774982f" providerId="ADAL" clId="{65EDD2D7-FBC2-C44C-9CF3-97AFE139F595}" dt="2025-01-12T21:13:03.747" v="78" actId="1036"/>
        <pc:sldMkLst>
          <pc:docMk/>
          <pc:sldMk cId="890908524" sldId="256"/>
        </pc:sldMkLst>
        <pc:grpChg chg="add mod">
          <ac:chgData name="ANTONINO BIANCO" userId="3e54dd9c-a32f-4852-a528-3b060774982f" providerId="ADAL" clId="{65EDD2D7-FBC2-C44C-9CF3-97AFE139F595}" dt="2025-01-12T21:13:03.747" v="78" actId="1036"/>
          <ac:grpSpMkLst>
            <pc:docMk/>
            <pc:sldMk cId="890908524" sldId="256"/>
            <ac:grpSpMk id="2" creationId="{98E0D148-D59B-6D59-0A9A-3B31AD3A7557}"/>
          </ac:grpSpMkLst>
        </pc:grpChg>
        <pc:picChg chg="add mod modCrop">
          <ac:chgData name="ANTONINO BIANCO" userId="3e54dd9c-a32f-4852-a528-3b060774982f" providerId="ADAL" clId="{65EDD2D7-FBC2-C44C-9CF3-97AFE139F595}" dt="2025-01-12T21:12:38.806" v="58" actId="164"/>
          <ac:picMkLst>
            <pc:docMk/>
            <pc:sldMk cId="890908524" sldId="256"/>
            <ac:picMk id="3" creationId="{78C34E9D-B69F-8B10-5296-A254F0F51A24}"/>
          </ac:picMkLst>
        </pc:picChg>
        <pc:picChg chg="del">
          <ac:chgData name="ANTONINO BIANCO" userId="3e54dd9c-a32f-4852-a528-3b060774982f" providerId="ADAL" clId="{65EDD2D7-FBC2-C44C-9CF3-97AFE139F595}" dt="2025-01-12T21:08:36.294" v="0" actId="478"/>
          <ac:picMkLst>
            <pc:docMk/>
            <pc:sldMk cId="890908524" sldId="256"/>
            <ac:picMk id="5" creationId="{8FBAC041-FCB0-C9C7-FE56-1B79FA05CFF8}"/>
          </ac:picMkLst>
        </pc:picChg>
        <pc:picChg chg="mod">
          <ac:chgData name="ANTONINO BIANCO" userId="3e54dd9c-a32f-4852-a528-3b060774982f" providerId="ADAL" clId="{65EDD2D7-FBC2-C44C-9CF3-97AFE139F595}" dt="2025-01-12T21:12:38.806" v="58" actId="164"/>
          <ac:picMkLst>
            <pc:docMk/>
            <pc:sldMk cId="890908524" sldId="256"/>
            <ac:picMk id="6" creationId="{58460097-44C3-8FC9-0C98-31F5BB6093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5E5AA-C5B9-3016-43AC-D213B30D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9C0908-B7EC-B372-4C53-58A395F8E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5ACEF-A779-0250-B9D2-0357CCC4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EC7B00-9A90-411A-90B0-46660D38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6D723B-6FE6-1607-F3FC-A9666BB7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7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8168D-E218-A9A8-446C-4B9B7386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861CF3-FAA8-FC51-F59F-F816D294D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69E4CB-C3AF-7D35-3086-B6D6F557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6759D-42A1-78C2-A992-492A0318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74033-DB24-DAEB-C308-5235F719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8F1CA6-DB97-C417-75BF-DBC863493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16E9BF-0E1D-E017-11B5-AED6C108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EEF05A-8695-A1EE-F533-ED7AB668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EE0B67-DF8E-C32A-CC9C-F8A405B9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E81A3A-83AF-845C-6E16-166421BD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256CB-67DD-50E7-2739-A26C9584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30A1DB-5384-F048-9972-FAC91ECC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62134B-00F9-46D4-4701-9067B9BA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7BCC2F-4647-DBED-7E92-BEE923F9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55599-A18F-15F4-721E-DC372B39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AF548-4C32-71BE-3891-13155936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365C9B-30B7-140B-5059-BDCE903A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AD6540-13E2-2A01-D9E1-65884697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581CB8-8087-2E80-5970-573A8ECC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9031B4-7275-9632-56D1-31EE6629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FCEEB-27C4-5D32-9BCD-F8BAA18F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60A32-9FD8-7260-16F1-41AEC5F1E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61270A-C58E-30C3-ABD4-0BEA4008E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BB9417-DF3D-FB42-E3E0-D408AD5A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E1BA03-EB80-4D2F-29AC-644E481A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FD73BE-80D0-C7A2-6AD9-9FCC7D0E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1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4413B-F073-325A-78C0-17B3281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CFD2FA-1C92-FB14-5084-46E36625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D1DB6E-44AC-377E-9B50-800AD6ECA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A5A1E5-56BD-1C26-EE99-207E101A6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8862FB-293D-10F5-A777-7AD0BE919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8F16D3-7B50-5A86-9BB8-2F6595ED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25B8E6-685F-6B7E-9A61-A63874CF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A526290-1697-2ABE-8A7F-2409EF1C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510A9-F0EC-6C34-2FB9-6A7D82DD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91553C-0C78-DCBB-0683-46122717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703450-EB2C-876C-71D9-0375417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D96106-FD09-6CB5-B4C2-294BFA3D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3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336F34-C719-941E-416F-4E18784A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F4859-2894-FD45-A236-BC0A9740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11B447-0AAE-0B82-4EBC-6186D187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6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E0A0B-EEA4-93CC-0225-D93CBD25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C6BCC-F495-ABC1-AAC8-CE37970E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1C2991-7AD4-803F-D41B-52C3351A3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0003DB-BA12-2928-7A20-B59782A6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3F2138-D659-096E-557F-2FD29BD6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27F226-4670-B9E3-889D-F7AF07B5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BE8816-F7C9-997D-4E3E-73CCCE55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959F33-1277-93A0-1D0B-C78EE434F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C382F9-EDA7-073F-B3DC-69D52FB5D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79C349-E4F3-C8ED-AB67-5CB004E1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B27716-68D1-85C8-0AF6-A607D184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64AA0D-0630-CC85-DD59-832CCDDE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150BF9-C712-5E9B-1A79-1205F080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A4D350-144E-8C18-7590-E66EF5AFD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427DE0-CC56-640F-71FB-BE1169D6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4D661-A477-AD4C-82A4-E02FDC892651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41F79-9FA4-5578-2FEB-7FA684339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3B0C2D-8F51-B3A5-DA65-5158CF47B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37765-C245-9440-A1BA-36C03EF9E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à degli Studi di Palermo - Campus Orienta Digital">
            <a:extLst>
              <a:ext uri="{FF2B5EF4-FFF2-40B4-BE49-F238E27FC236}">
                <a16:creationId xmlns:a16="http://schemas.microsoft.com/office/drawing/2014/main" id="{AA5D41DB-73E8-5ED0-4A14-0A81017E7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3"/>
          <a:stretch/>
        </p:blipFill>
        <p:spPr bwMode="auto">
          <a:xfrm>
            <a:off x="1477946" y="1267481"/>
            <a:ext cx="12182263" cy="107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8C34E9D-B69F-8B10-5296-A254F0F5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222A42"/>
              </a:clrFrom>
              <a:clrTo>
                <a:srgbClr val="222A42">
                  <a:alpha val="0"/>
                </a:srgbClr>
              </a:clrTo>
            </a:clrChange>
          </a:blip>
          <a:srcRect l="8759" t="18369" r="5481" b="18140"/>
          <a:stretch/>
        </p:blipFill>
        <p:spPr>
          <a:xfrm>
            <a:off x="281355" y="289101"/>
            <a:ext cx="3842657" cy="1123897"/>
          </a:xfrm>
          <a:prstGeom prst="rect">
            <a:avLst/>
          </a:prstGeom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B76F8559-CD2A-4E99-3682-26F1C92205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415666"/>
              </a:clrFrom>
              <a:clrTo>
                <a:srgbClr val="4156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1007" y="188834"/>
            <a:ext cx="3137452" cy="13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8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453D3-1B3E-11A8-9A8A-19FEEE26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à degli Studi di Palermo - Campus Orienta Digital">
            <a:extLst>
              <a:ext uri="{FF2B5EF4-FFF2-40B4-BE49-F238E27FC236}">
                <a16:creationId xmlns:a16="http://schemas.microsoft.com/office/drawing/2014/main" id="{1F9F78FE-4C87-CAC7-BE4A-66EC5BE05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3"/>
          <a:stretch/>
        </p:blipFill>
        <p:spPr bwMode="auto">
          <a:xfrm>
            <a:off x="1477946" y="1267481"/>
            <a:ext cx="12182263" cy="107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5AD16F-6C1F-5777-0AF5-11C37D3137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415666"/>
              </a:clrFrom>
              <a:clrTo>
                <a:srgbClr val="4156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1007" y="188834"/>
            <a:ext cx="3137452" cy="1326951"/>
          </a:xfrm>
          <a:prstGeom prst="rect">
            <a:avLst/>
          </a:prstGeom>
        </p:spPr>
      </p:pic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A0892B24-CD17-DE88-BE1D-3DF39C5E67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212A41"/>
              </a:clrFrom>
              <a:clrTo>
                <a:srgbClr val="212A41">
                  <a:alpha val="0"/>
                </a:srgbClr>
              </a:clrTo>
            </a:clrChange>
          </a:blip>
          <a:srcRect l="4604" t="37831" r="4285" b="37143"/>
          <a:stretch/>
        </p:blipFill>
        <p:spPr>
          <a:xfrm>
            <a:off x="416519" y="370266"/>
            <a:ext cx="3643853" cy="10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8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E1701-B852-710D-B6A7-E8A15ECF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à degli Studi di Palermo - Campus Orienta Digital">
            <a:extLst>
              <a:ext uri="{FF2B5EF4-FFF2-40B4-BE49-F238E27FC236}">
                <a16:creationId xmlns:a16="http://schemas.microsoft.com/office/drawing/2014/main" id="{139DE2DF-6B37-D137-28D7-0F3DF51B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3"/>
          <a:stretch/>
        </p:blipFill>
        <p:spPr bwMode="auto">
          <a:xfrm>
            <a:off x="1477946" y="1267481"/>
            <a:ext cx="12182263" cy="107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306A63B-E546-BC65-3218-1C7D2F3D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757" y="1993893"/>
            <a:ext cx="2085591" cy="20855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4FF56A8-62DC-FF40-A39C-851EE5F86D54}"/>
              </a:ext>
            </a:extLst>
          </p:cNvPr>
          <p:cNvGrpSpPr/>
          <p:nvPr/>
        </p:nvGrpSpPr>
        <p:grpSpPr>
          <a:xfrm>
            <a:off x="335668" y="324745"/>
            <a:ext cx="1224742" cy="1943895"/>
            <a:chOff x="686190" y="305846"/>
            <a:chExt cx="1267757" cy="200122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0241C0D-1DCD-21E4-9E94-F8CF20AD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415666"/>
                </a:clrFrom>
                <a:clrTo>
                  <a:srgbClr val="415666">
                    <a:alpha val="0"/>
                  </a:srgbClr>
                </a:clrTo>
              </a:clrChange>
            </a:blip>
            <a:srcRect l="4317" t="7946" r="58500"/>
            <a:stretch/>
          </p:blipFill>
          <p:spPr>
            <a:xfrm>
              <a:off x="740778" y="305846"/>
              <a:ext cx="1163584" cy="1218368"/>
            </a:xfrm>
            <a:prstGeom prst="rect">
              <a:avLst/>
            </a:prstGeom>
          </p:spPr>
        </p:pic>
        <p:pic>
          <p:nvPicPr>
            <p:cNvPr id="4" name="Immagine 5">
              <a:extLst>
                <a:ext uri="{FF2B5EF4-FFF2-40B4-BE49-F238E27FC236}">
                  <a16:creationId xmlns:a16="http://schemas.microsoft.com/office/drawing/2014/main" id="{9B29BCF3-3CDA-1C5F-7AE7-4850284A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415666"/>
                </a:clrFrom>
                <a:clrTo>
                  <a:srgbClr val="415666">
                    <a:alpha val="0"/>
                  </a:srgbClr>
                </a:clrTo>
              </a:clrChange>
            </a:blip>
            <a:srcRect l="40393" t="18712" r="10909" b="14757"/>
            <a:stretch/>
          </p:blipFill>
          <p:spPr>
            <a:xfrm>
              <a:off x="686190" y="1574540"/>
              <a:ext cx="1267757" cy="73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0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89095-5FA6-800D-B672-8B3607E6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à degli Studi di Palermo - Campus Orienta Digital">
            <a:extLst>
              <a:ext uri="{FF2B5EF4-FFF2-40B4-BE49-F238E27FC236}">
                <a16:creationId xmlns:a16="http://schemas.microsoft.com/office/drawing/2014/main" id="{729726B4-E3A6-A434-3BA8-01449251F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3"/>
          <a:stretch/>
        </p:blipFill>
        <p:spPr bwMode="auto">
          <a:xfrm>
            <a:off x="838200" y="933132"/>
            <a:ext cx="13279209" cy="116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48C57E93-132A-5064-ADE0-08FB277A88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720" y="234360"/>
            <a:ext cx="1942987" cy="875836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BD7A8EE-79DC-E0B3-D502-BD0C5AD0F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763" y="-50800"/>
            <a:ext cx="3549763" cy="14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A98A-A6E3-45DA-CBE5-D6FE6290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à degli Studi di Palermo - Campus Orienta Digital">
            <a:extLst>
              <a:ext uri="{FF2B5EF4-FFF2-40B4-BE49-F238E27FC236}">
                <a16:creationId xmlns:a16="http://schemas.microsoft.com/office/drawing/2014/main" id="{D8EAF837-B522-B190-04EF-6D9B362D4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03"/>
          <a:stretch/>
        </p:blipFill>
        <p:spPr bwMode="auto">
          <a:xfrm>
            <a:off x="838200" y="933132"/>
            <a:ext cx="13279209" cy="116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text and a door&#10;&#10;Description automatically generated">
            <a:extLst>
              <a:ext uri="{FF2B5EF4-FFF2-40B4-BE49-F238E27FC236}">
                <a16:creationId xmlns:a16="http://schemas.microsoft.com/office/drawing/2014/main" id="{DD4F3569-3762-3123-5673-8713F819B0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66" t="37020" r="3986" b="36000"/>
          <a:stretch/>
        </p:blipFill>
        <p:spPr>
          <a:xfrm>
            <a:off x="343013" y="279607"/>
            <a:ext cx="2725867" cy="785342"/>
          </a:xfrm>
          <a:prstGeom prst="rect">
            <a:avLst/>
          </a:prstGeom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97FBBF89-716F-2677-D4F0-479289114C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6020" y="234360"/>
            <a:ext cx="1942987" cy="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02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ANTONINO BIANCO</dc:creator>
  <cp:lastModifiedBy>ANTONINO BIANCO</cp:lastModifiedBy>
  <cp:revision>1</cp:revision>
  <dcterms:created xsi:type="dcterms:W3CDTF">2025-01-12T20:31:51Z</dcterms:created>
  <dcterms:modified xsi:type="dcterms:W3CDTF">2025-01-14T05:03:21Z</dcterms:modified>
</cp:coreProperties>
</file>