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1745E3-BFA8-413B-88DB-D56947C663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8F50F38-85CA-44AC-80D8-AF9CAA36DD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CEBD20-9247-438C-910F-4B1CAE806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2D0AA-DCD3-4E08-B3BD-B3B280020126}" type="datetimeFigureOut">
              <a:rPr lang="it-IT" smtClean="0"/>
              <a:t>22/12/2020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619C52-95A0-4BDF-B13E-3E83A2B89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0C12501-FB04-47D3-9854-630ED50AE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7786-9F8A-416A-ABFC-0E7DAB18A8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372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579696-B31B-412F-9B4F-5D1796E30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48370CA-61FC-4285-AA14-51AC294B17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B095ABE-F613-4504-8B66-933B02286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2D0AA-DCD3-4E08-B3BD-B3B280020126}" type="datetimeFigureOut">
              <a:rPr lang="it-IT" smtClean="0"/>
              <a:t>22/12/2020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785CD3F-880D-407C-9B77-0B6DDE1C1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28E96E-8BBF-4F50-9906-8247E6A40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7786-9F8A-416A-ABFC-0E7DAB18A8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917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3F28BB7-38A9-4834-822B-54CAC14FE5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6E1422F-9680-47EB-B987-116A714BD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337885-F2C4-4CA6-825E-58650F611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2D0AA-DCD3-4E08-B3BD-B3B280020126}" type="datetimeFigureOut">
              <a:rPr lang="it-IT" smtClean="0"/>
              <a:t>22/12/2020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8B09FD-A74E-4A0A-9BEF-F05845721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25B953-2796-466F-993F-B26759D64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7786-9F8A-416A-ABFC-0E7DAB18A8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93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87AB34-80F2-4C8D-9971-498FFE903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5C9621-9A62-4EFB-886F-0BFFCE821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FFEBBFB-E37D-41F7-AB64-16FD94BB0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2D0AA-DCD3-4E08-B3BD-B3B280020126}" type="datetimeFigureOut">
              <a:rPr lang="it-IT" smtClean="0"/>
              <a:t>22/12/2020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DD3FA83-81A7-403C-B4EB-E1E11C1ED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BB55FC-8E32-459E-9C6E-3D595F9B7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7786-9F8A-416A-ABFC-0E7DAB18A8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9199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25D1B7-FCDF-45ED-8F11-D1301D225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E33495A-96C8-4537-ABEC-09EA33B9C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2F98E1-66A4-4264-A5D7-033933A3C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2D0AA-DCD3-4E08-B3BD-B3B280020126}" type="datetimeFigureOut">
              <a:rPr lang="it-IT" smtClean="0"/>
              <a:t>22/12/2020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159C8A0-1582-4301-A99D-9DDDF2D23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81ED69C-F27A-4F8C-9D80-4C5C1C4DF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7786-9F8A-416A-ABFC-0E7DAB18A8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0155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68B5B1-34E3-47B1-AF8D-8CE5F375B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0C8549-8412-4590-88CB-743BE84E01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9763095-E210-4249-BC59-21781DB42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EAA8074-8A99-40B2-8793-97E9FD6A3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2D0AA-DCD3-4E08-B3BD-B3B280020126}" type="datetimeFigureOut">
              <a:rPr lang="it-IT" smtClean="0"/>
              <a:t>22/12/2020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48C92E7-C383-4663-B084-0EA33E90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7648C69-7B2E-4ACF-B97C-D8FFDC080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7786-9F8A-416A-ABFC-0E7DAB18A8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8491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F1EA33-1F03-4C00-98DC-B9A66A68B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AD3882-A11E-4FC3-8893-409DC351F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36DAA45-0B1F-438D-A511-88B2783445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F0A3C51-DBBE-4739-8555-B32D56F69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0F1402B-3A12-4FD3-AC3B-022472AED2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C0A4999-17AF-460B-8534-1BEB76B28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2D0AA-DCD3-4E08-B3BD-B3B280020126}" type="datetimeFigureOut">
              <a:rPr lang="it-IT" smtClean="0"/>
              <a:t>22/12/2020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AD8F938-03F6-40E9-86B0-9C1E33339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CDB0AAC-B41C-4F1C-8772-358DC0AE1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7786-9F8A-416A-ABFC-0E7DAB18A8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2833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FC522C-241B-4F47-BE2D-8D879F33B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20BF1AE-4085-4208-9143-E7969B736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2D0AA-DCD3-4E08-B3BD-B3B280020126}" type="datetimeFigureOut">
              <a:rPr lang="it-IT" smtClean="0"/>
              <a:t>22/12/2020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30847DE-1F41-409D-9437-7175D9AB4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07C78AD-3117-4993-87B1-BB4821242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7786-9F8A-416A-ABFC-0E7DAB18A8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485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6B494C0-827E-42C5-B851-7A6D75C7A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2D0AA-DCD3-4E08-B3BD-B3B280020126}" type="datetimeFigureOut">
              <a:rPr lang="it-IT" smtClean="0"/>
              <a:t>22/12/2020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0979FE1-1572-4458-8C24-2620174AB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427EC98-F77B-4F70-929A-176D8617E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7786-9F8A-416A-ABFC-0E7DAB18A8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0516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AA8D8C-1F4D-421B-BA6B-8A10E50A7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FB99DA-7B66-45F1-BCAA-4CF416EDF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D456C82-4584-452C-91DD-F04915D55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152BDAC-2AA4-4A76-8A0A-F6FF82FCE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2D0AA-DCD3-4E08-B3BD-B3B280020126}" type="datetimeFigureOut">
              <a:rPr lang="it-IT" smtClean="0"/>
              <a:t>22/12/2020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58C533D-D3DE-48E9-B534-B210E3ABE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6C45096-F0F3-4212-9B71-5B657D077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7786-9F8A-416A-ABFC-0E7DAB18A8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8560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D20673-B937-467D-A0FC-8A80AB575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56FD6D0-26C9-45AD-A19F-3F5FC98527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1DC567A-CB38-4497-A0BC-510297552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AE267C5-92D2-4FC0-A9C2-00671CCEF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2D0AA-DCD3-4E08-B3BD-B3B280020126}" type="datetimeFigureOut">
              <a:rPr lang="it-IT" smtClean="0"/>
              <a:t>22/12/2020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E11D518-70C6-4061-8ADB-C0A0D8491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BD24D80-FDE1-49B4-AF5F-9B9AD787D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7786-9F8A-416A-ABFC-0E7DAB18A8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538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14D1758-8A0F-4FB8-8505-E3498877B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CBD87E9-D695-4BC9-80F6-20A6E5C57A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AF6B20-97E4-4F82-91AC-B2F30B3EF5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2D0AA-DCD3-4E08-B3BD-B3B280020126}" type="datetimeFigureOut">
              <a:rPr lang="it-IT" smtClean="0"/>
              <a:t>22/12/2020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406086-7B19-42D7-B5FB-EF3CF7B7D5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1AC419-6DFF-409B-8A25-6EA42ECE45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F7786-9F8A-416A-ABFC-0E7DAB18A8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5327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223346" y="2559998"/>
            <a:ext cx="47917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/>
              <a:t>Richiesta di parere**  ai Docenti di riferimento per casi particolari o discordanza SSD – CFU*** con regola silenzio/assenso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F457708-7444-42C5-932E-0ECAD506CDAF}"/>
              </a:ext>
            </a:extLst>
          </p:cNvPr>
          <p:cNvSpPr txBox="1"/>
          <p:nvPr/>
        </p:nvSpPr>
        <p:spPr>
          <a:xfrm>
            <a:off x="552023" y="76859"/>
            <a:ext cx="29286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Richiesta Convalida Studente (back-office)</a:t>
            </a:r>
          </a:p>
          <a:p>
            <a:pPr algn="ctr"/>
            <a:r>
              <a:rPr lang="it-IT" sz="2400" dirty="0">
                <a:solidFill>
                  <a:srgbClr val="FF0000"/>
                </a:solidFill>
              </a:rPr>
              <a:t>Modello Dichiarazione con Autocertificazione Materia sostenuta – SSD – CFU - Voto</a:t>
            </a:r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27361ADC-6AD4-4258-A370-28D83314B412}"/>
              </a:ext>
            </a:extLst>
          </p:cNvPr>
          <p:cNvSpPr/>
          <p:nvPr/>
        </p:nvSpPr>
        <p:spPr>
          <a:xfrm>
            <a:off x="3599139" y="457611"/>
            <a:ext cx="975049" cy="44105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E29C925-0C61-4D3D-BABC-3D71BBBA98E3}"/>
              </a:ext>
            </a:extLst>
          </p:cNvPr>
          <p:cNvSpPr txBox="1"/>
          <p:nvPr/>
        </p:nvSpPr>
        <p:spPr>
          <a:xfrm>
            <a:off x="4633661" y="302262"/>
            <a:ext cx="19711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Coordinatore </a:t>
            </a:r>
            <a:r>
              <a:rPr lang="it-IT" sz="2400" dirty="0" err="1"/>
              <a:t>CdS</a:t>
            </a:r>
            <a:r>
              <a:rPr lang="it-IT" sz="2400" dirty="0"/>
              <a:t>*</a:t>
            </a:r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21A89B59-7713-4FA4-AFC9-D5A16C23C557}"/>
              </a:ext>
            </a:extLst>
          </p:cNvPr>
          <p:cNvSpPr/>
          <p:nvPr/>
        </p:nvSpPr>
        <p:spPr>
          <a:xfrm rot="3220126">
            <a:off x="9453871" y="2238878"/>
            <a:ext cx="1093408" cy="518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6ED5DF4-3933-40CF-BC06-0B569A4F3AA0}"/>
              </a:ext>
            </a:extLst>
          </p:cNvPr>
          <p:cNvSpPr txBox="1"/>
          <p:nvPr/>
        </p:nvSpPr>
        <p:spPr>
          <a:xfrm>
            <a:off x="8833850" y="3040779"/>
            <a:ext cx="3153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dirty="0"/>
              <a:t>Propone Convalide****</a:t>
            </a:r>
          </a:p>
        </p:txBody>
      </p: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408FCA62-6544-41B6-A72F-E53E1EEAF838}"/>
              </a:ext>
            </a:extLst>
          </p:cNvPr>
          <p:cNvSpPr/>
          <p:nvPr/>
        </p:nvSpPr>
        <p:spPr>
          <a:xfrm rot="5400000">
            <a:off x="8654100" y="5442064"/>
            <a:ext cx="975049" cy="44105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FF443D4-33F8-49EA-819E-0B38C8EFA3F7}"/>
              </a:ext>
            </a:extLst>
          </p:cNvPr>
          <p:cNvSpPr txBox="1"/>
          <p:nvPr/>
        </p:nvSpPr>
        <p:spPr>
          <a:xfrm>
            <a:off x="8164463" y="6205671"/>
            <a:ext cx="2069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Delibera in </a:t>
            </a:r>
            <a:r>
              <a:rPr lang="it-IT" sz="2400" dirty="0" err="1"/>
              <a:t>CdS</a:t>
            </a:r>
            <a:endParaRPr lang="it-IT" sz="2400" dirty="0"/>
          </a:p>
        </p:txBody>
      </p:sp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71F505FD-D94D-409A-869C-23BE6C96678A}"/>
              </a:ext>
            </a:extLst>
          </p:cNvPr>
          <p:cNvSpPr/>
          <p:nvPr/>
        </p:nvSpPr>
        <p:spPr>
          <a:xfrm>
            <a:off x="6723339" y="402193"/>
            <a:ext cx="975049" cy="44105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5E7B3D8-7E26-40CB-A256-0746F560013F}"/>
              </a:ext>
            </a:extLst>
          </p:cNvPr>
          <p:cNvSpPr txBox="1"/>
          <p:nvPr/>
        </p:nvSpPr>
        <p:spPr>
          <a:xfrm>
            <a:off x="7470014" y="376824"/>
            <a:ext cx="3803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Commissione Didattica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7A1C5A6-DCA4-4B11-BDF7-A9521AE00749}"/>
              </a:ext>
            </a:extLst>
          </p:cNvPr>
          <p:cNvSpPr txBox="1"/>
          <p:nvPr/>
        </p:nvSpPr>
        <p:spPr>
          <a:xfrm>
            <a:off x="374561" y="4645940"/>
            <a:ext cx="623026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/>
              <a:t>*Per le pratiche di convalida con riconosciuta ed inderogabile urgenza di convalida, il Coordinatore di </a:t>
            </a:r>
            <a:r>
              <a:rPr lang="it-IT" sz="1400" dirty="0" err="1"/>
              <a:t>CdS</a:t>
            </a:r>
            <a:r>
              <a:rPr lang="it-IT" sz="1400" dirty="0"/>
              <a:t>, sentita la Commissione Didattica, potrà procedere con attività di convalida diretta tramite Decreto del Coordinatore del </a:t>
            </a:r>
            <a:r>
              <a:rPr lang="it-IT" sz="1400" dirty="0" err="1"/>
              <a:t>CdS</a:t>
            </a:r>
            <a:r>
              <a:rPr lang="it-IT" sz="1400" dirty="0"/>
              <a:t>.</a:t>
            </a:r>
            <a:br>
              <a:rPr lang="it-IT" sz="1400" dirty="0"/>
            </a:br>
            <a:r>
              <a:rPr lang="it-IT" sz="1400" dirty="0"/>
              <a:t>** Il Docente di riferimento potrà, a sua discrezione, chiedere allo studente di integrare la documentazione con scheda di trasparenza della materia sostenuta</a:t>
            </a:r>
          </a:p>
          <a:p>
            <a:pPr algn="just"/>
            <a:r>
              <a:rPr lang="it-IT" sz="1400" dirty="0"/>
              <a:t>*** CFU compatibile se +/1 CFU per insegnamenti fino a 4 CFU, +/-2 CFU sopra per insegnamenti i 4 CFU</a:t>
            </a:r>
          </a:p>
          <a:p>
            <a:pPr algn="just"/>
            <a:r>
              <a:rPr lang="it-IT" sz="1400" dirty="0"/>
              <a:t>**** Per gli insegnamenti non sottoposti a convalide ma attinenti ad insegnamenti presenti nel </a:t>
            </a:r>
            <a:r>
              <a:rPr lang="it-IT" sz="1400" dirty="0" err="1"/>
              <a:t>CdS</a:t>
            </a:r>
            <a:r>
              <a:rPr lang="it-IT" sz="1400" dirty="0"/>
              <a:t> lo studente verrà rinviato al Docente di riferimento per eventuali </a:t>
            </a:r>
            <a:r>
              <a:rPr lang="it-IT" sz="1400"/>
              <a:t>modulazioni del </a:t>
            </a:r>
            <a:r>
              <a:rPr lang="it-IT" sz="1400" dirty="0"/>
              <a:t>percorso valutativo.</a:t>
            </a:r>
          </a:p>
        </p:txBody>
      </p:sp>
      <p:sp>
        <p:nvSpPr>
          <p:cNvPr id="15" name="Freccia a destra 14">
            <a:extLst>
              <a:ext uri="{FF2B5EF4-FFF2-40B4-BE49-F238E27FC236}">
                <a16:creationId xmlns:a16="http://schemas.microsoft.com/office/drawing/2014/main" id="{1FDDE8C2-0FC1-434B-814D-60A2D934A5F6}"/>
              </a:ext>
            </a:extLst>
          </p:cNvPr>
          <p:cNvSpPr/>
          <p:nvPr/>
        </p:nvSpPr>
        <p:spPr>
          <a:xfrm rot="5400000">
            <a:off x="9704185" y="3835231"/>
            <a:ext cx="1139876" cy="518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B49543F7-66AB-465F-B4AE-0BEE572AB24C}"/>
              </a:ext>
            </a:extLst>
          </p:cNvPr>
          <p:cNvSpPr txBox="1"/>
          <p:nvPr/>
        </p:nvSpPr>
        <p:spPr>
          <a:xfrm>
            <a:off x="6883159" y="4657850"/>
            <a:ext cx="45929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dirty="0"/>
              <a:t>Acquisizione accettazione Studente</a:t>
            </a:r>
          </a:p>
        </p:txBody>
      </p:sp>
      <p:sp>
        <p:nvSpPr>
          <p:cNvPr id="14" name="Freccia a destra 13">
            <a:extLst>
              <a:ext uri="{FF2B5EF4-FFF2-40B4-BE49-F238E27FC236}">
                <a16:creationId xmlns:a16="http://schemas.microsoft.com/office/drawing/2014/main" id="{21A89B59-7713-4FA4-AFC9-D5A16C23C557}"/>
              </a:ext>
            </a:extLst>
          </p:cNvPr>
          <p:cNvSpPr/>
          <p:nvPr/>
        </p:nvSpPr>
        <p:spPr>
          <a:xfrm rot="7963500">
            <a:off x="8106661" y="2135920"/>
            <a:ext cx="887193" cy="518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/>
          </a:p>
        </p:txBody>
      </p:sp>
      <p:sp>
        <p:nvSpPr>
          <p:cNvPr id="17" name="Freccia a destra 16">
            <a:extLst>
              <a:ext uri="{FF2B5EF4-FFF2-40B4-BE49-F238E27FC236}">
                <a16:creationId xmlns:a16="http://schemas.microsoft.com/office/drawing/2014/main" id="{21A89B59-7713-4FA4-AFC9-D5A16C23C557}"/>
              </a:ext>
            </a:extLst>
          </p:cNvPr>
          <p:cNvSpPr/>
          <p:nvPr/>
        </p:nvSpPr>
        <p:spPr>
          <a:xfrm rot="5400000">
            <a:off x="8892141" y="849403"/>
            <a:ext cx="614568" cy="518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06ED5DF4-3933-40CF-BC06-0B569A4F3AA0}"/>
              </a:ext>
            </a:extLst>
          </p:cNvPr>
          <p:cNvSpPr txBox="1"/>
          <p:nvPr/>
        </p:nvSpPr>
        <p:spPr>
          <a:xfrm>
            <a:off x="7945390" y="1499950"/>
            <a:ext cx="2567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dirty="0"/>
              <a:t>Valutazione istanza</a:t>
            </a:r>
          </a:p>
        </p:txBody>
      </p:sp>
      <p:sp>
        <p:nvSpPr>
          <p:cNvPr id="19" name="Freccia a destra 18">
            <a:extLst>
              <a:ext uri="{FF2B5EF4-FFF2-40B4-BE49-F238E27FC236}">
                <a16:creationId xmlns:a16="http://schemas.microsoft.com/office/drawing/2014/main" id="{1FDDE8C2-0FC1-434B-814D-60A2D934A5F6}"/>
              </a:ext>
            </a:extLst>
          </p:cNvPr>
          <p:cNvSpPr/>
          <p:nvPr/>
        </p:nvSpPr>
        <p:spPr>
          <a:xfrm>
            <a:off x="8245188" y="3012611"/>
            <a:ext cx="666390" cy="518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/>
          </a:p>
        </p:txBody>
      </p:sp>
    </p:spTree>
    <p:extLst>
      <p:ext uri="{BB962C8B-B14F-4D97-AF65-F5344CB8AC3E}">
        <p14:creationId xmlns:p14="http://schemas.microsoft.com/office/powerpoint/2010/main" val="19081410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173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EMANUELE AMODIO</dc:creator>
  <cp:lastModifiedBy>EMANUELE AMODIO</cp:lastModifiedBy>
  <cp:revision>28</cp:revision>
  <dcterms:created xsi:type="dcterms:W3CDTF">2020-11-24T11:10:02Z</dcterms:created>
  <dcterms:modified xsi:type="dcterms:W3CDTF">2020-12-22T14:02:33Z</dcterms:modified>
</cp:coreProperties>
</file>