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9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A915-FDC8-48AB-9FFA-6B70B9EBCD68}" type="datetimeFigureOut">
              <a:rPr lang="it-IT" smtClean="0"/>
              <a:t>18/10/2021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85379-9FB5-4CEB-AD88-FCD027C298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7298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A915-FDC8-48AB-9FFA-6B70B9EBCD68}" type="datetimeFigureOut">
              <a:rPr lang="it-IT" smtClean="0"/>
              <a:t>18/10/2021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85379-9FB5-4CEB-AD88-FCD027C298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0558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A915-FDC8-48AB-9FFA-6B70B9EBCD68}" type="datetimeFigureOut">
              <a:rPr lang="it-IT" smtClean="0"/>
              <a:t>18/10/2021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85379-9FB5-4CEB-AD88-FCD027C298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4806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A915-FDC8-48AB-9FFA-6B70B9EBCD68}" type="datetimeFigureOut">
              <a:rPr lang="it-IT" smtClean="0"/>
              <a:t>18/10/2021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85379-9FB5-4CEB-AD88-FCD027C298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0198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A915-FDC8-48AB-9FFA-6B70B9EBCD68}" type="datetimeFigureOut">
              <a:rPr lang="it-IT" smtClean="0"/>
              <a:t>18/10/2021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85379-9FB5-4CEB-AD88-FCD027C298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5088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A915-FDC8-48AB-9FFA-6B70B9EBCD68}" type="datetimeFigureOut">
              <a:rPr lang="it-IT" smtClean="0"/>
              <a:t>18/10/2021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85379-9FB5-4CEB-AD88-FCD027C298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1891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A915-FDC8-48AB-9FFA-6B70B9EBCD68}" type="datetimeFigureOut">
              <a:rPr lang="it-IT" smtClean="0"/>
              <a:t>18/10/2021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85379-9FB5-4CEB-AD88-FCD027C298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2544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A915-FDC8-48AB-9FFA-6B70B9EBCD68}" type="datetimeFigureOut">
              <a:rPr lang="it-IT" smtClean="0"/>
              <a:t>18/10/2021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85379-9FB5-4CEB-AD88-FCD027C298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7216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A915-FDC8-48AB-9FFA-6B70B9EBCD68}" type="datetimeFigureOut">
              <a:rPr lang="it-IT" smtClean="0"/>
              <a:t>18/10/2021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85379-9FB5-4CEB-AD88-FCD027C298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0452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A915-FDC8-48AB-9FFA-6B70B9EBCD68}" type="datetimeFigureOut">
              <a:rPr lang="it-IT" smtClean="0"/>
              <a:t>18/10/2021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85379-9FB5-4CEB-AD88-FCD027C298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1417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A915-FDC8-48AB-9FFA-6B70B9EBCD68}" type="datetimeFigureOut">
              <a:rPr lang="it-IT" smtClean="0"/>
              <a:t>18/10/2021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85379-9FB5-4CEB-AD88-FCD027C298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704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FA915-FDC8-48AB-9FFA-6B70B9EBCD68}" type="datetimeFigureOut">
              <a:rPr lang="it-IT" smtClean="0"/>
              <a:t>18/10/2021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85379-9FB5-4CEB-AD88-FCD027C298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0217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sultati immagini per logo unip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212" y="-84315"/>
            <a:ext cx="5191125" cy="2085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tangolo 4"/>
          <p:cNvSpPr/>
          <p:nvPr/>
        </p:nvSpPr>
        <p:spPr>
          <a:xfrm>
            <a:off x="2473234" y="1879007"/>
            <a:ext cx="64325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Dipartimento di Discipline Chirurgiche, Oncologiche e Stomatologiche</a:t>
            </a:r>
            <a:endParaRPr lang="it-IT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Dottorato di ricerca in </a:t>
            </a:r>
            <a:endParaRPr lang="it-IT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t-IT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Oncologia e Chirurgia Sperimentali Ciclo …………</a:t>
            </a:r>
          </a:p>
          <a:p>
            <a:pPr algn="ctr">
              <a:spcAft>
                <a:spcPts val="0"/>
              </a:spcAft>
            </a:pPr>
            <a:r>
              <a:rPr lang="it-IT" sz="12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Coordinatore Prof. Antonio Russo</a:t>
            </a:r>
            <a:endParaRPr lang="it-IT" sz="1200" b="1" kern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345606" y="3661400"/>
            <a:ext cx="30243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4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TITOLO</a:t>
            </a:r>
            <a:endParaRPr lang="it-IT" sz="2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685082" y="5453082"/>
            <a:ext cx="13791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t-IT" b="1" dirty="0">
                <a:solidFill>
                  <a:sysClr val="windowText" lastClr="000000"/>
                </a:solidFill>
                <a:latin typeface="Adobe Garamond Pro" panose="02020502050506090403" pitchFamily="18" charset="0"/>
              </a:rPr>
              <a:t>Tutor  Prof. </a:t>
            </a:r>
          </a:p>
        </p:txBody>
      </p:sp>
      <p:sp>
        <p:nvSpPr>
          <p:cNvPr id="8" name="Rettangolo 7"/>
          <p:cNvSpPr/>
          <p:nvPr/>
        </p:nvSpPr>
        <p:spPr>
          <a:xfrm>
            <a:off x="8972425" y="5453082"/>
            <a:ext cx="13587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 err="1">
                <a:solidFill>
                  <a:sysClr val="windowText" lastClr="000000"/>
                </a:solidFill>
                <a:latin typeface="Adobe Garamond Pro" panose="02020502050506090403" pitchFamily="18" charset="0"/>
              </a:rPr>
              <a:t>PhD</a:t>
            </a:r>
            <a:r>
              <a:rPr lang="it-IT" b="1" dirty="0">
                <a:solidFill>
                  <a:sysClr val="windowText" lastClr="000000"/>
                </a:solidFill>
                <a:latin typeface="Adobe Garamond Pro" panose="02020502050506090403" pitchFamily="18" charset="0"/>
              </a:rPr>
              <a:t> St  Dr. </a:t>
            </a:r>
            <a:endParaRPr lang="it-IT" dirty="0"/>
          </a:p>
        </p:txBody>
      </p:sp>
      <p:sp>
        <p:nvSpPr>
          <p:cNvPr id="9" name="Rettangolo 8"/>
          <p:cNvSpPr/>
          <p:nvPr/>
        </p:nvSpPr>
        <p:spPr>
          <a:xfrm>
            <a:off x="1168444" y="6211669"/>
            <a:ext cx="94533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t-IT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Esame di ammissione anno successivo 202</a:t>
            </a:r>
            <a:r>
              <a:rPr lang="it-IT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…</a:t>
            </a:r>
            <a:endParaRPr lang="it-IT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>
              <a:defRPr/>
            </a:pPr>
            <a:endParaRPr lang="it-IT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>
              <a:defRPr/>
            </a:pPr>
            <a:endParaRPr lang="it-IT" b="1" dirty="0">
              <a:solidFill>
                <a:sysClr val="windowText" lastClr="000000"/>
              </a:solidFill>
              <a:latin typeface="Adobe Garamond Pro" panose="0202050205050609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3868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38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Adobe Garamond Pro</vt:lpstr>
      <vt:lpstr>Arial</vt:lpstr>
      <vt:lpstr>Calibri</vt:lpstr>
      <vt:lpstr>Calibri Light</vt:lpstr>
      <vt:lpstr>Times New Roman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Silvia</dc:creator>
  <cp:lastModifiedBy>Silvia</cp:lastModifiedBy>
  <cp:revision>9</cp:revision>
  <dcterms:created xsi:type="dcterms:W3CDTF">2018-07-05T08:37:04Z</dcterms:created>
  <dcterms:modified xsi:type="dcterms:W3CDTF">2021-10-18T09:42:23Z</dcterms:modified>
</cp:coreProperties>
</file>