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berto" initials="A" lastIdx="1" clrIdx="0">
    <p:extLst>
      <p:ext uri="{19B8F6BF-5375-455C-9EA6-DF929625EA0E}">
        <p15:presenceInfo xmlns:p15="http://schemas.microsoft.com/office/powerpoint/2012/main" userId="Albert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60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76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8A752508-53CF-47BE-BD01-0C3CF0E84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CF6E0-C43F-4839-B1B5-2032C752C315}" type="datetimeFigureOut">
              <a:rPr lang="it-IT" smtClean="0"/>
              <a:t>20/10/20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F20E9492-BDA8-47E8-9F34-CEFA40DDA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F5F97BC-44A8-44F7-AA71-C1FE53736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8808-2C52-43B2-BE9D-283C0F06D3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2387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36E81E1-3117-42C1-84C1-3558A47CB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CF6E0-C43F-4839-B1B5-2032C752C315}" type="datetimeFigureOut">
              <a:rPr lang="it-IT" smtClean="0"/>
              <a:t>20/10/20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BB9005A-10D9-45E9-AD34-07C4CEF7B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107F243-D1A7-4A94-B5C2-CC5A5CE86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3280A4-D5E1-4F95-9897-18D255A45DEC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84218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FDFF79D7-77A6-4E15-A169-5731751BDD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237710E-A81B-4103-A3D4-95B68ADDF2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03378C8-150D-4F31-A156-3D95B3A238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CF6E0-C43F-4839-B1B5-2032C752C315}" type="datetimeFigureOut">
              <a:rPr lang="it-IT" smtClean="0"/>
              <a:t>20/10/20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109AFE9-A27E-40A3-9C5E-670A2C4DB3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7A52588-1AAA-4511-BE06-ED81135E6D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A8808-2C52-43B2-BE9D-283C0F06D3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9687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5" name="Rectangle 44">
            <a:extLst>
              <a:ext uri="{FF2B5EF4-FFF2-40B4-BE49-F238E27FC236}">
                <a16:creationId xmlns:a16="http://schemas.microsoft.com/office/drawing/2014/main" id="{F0AED851-54B9-4765-92D2-F0BE443BEC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150B715A-2E51-4134-A8F2-7ED2DD3F1CA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041856" y="2944090"/>
            <a:ext cx="4036334" cy="23876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5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                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B81933D1-5615-42C7-9C0B-4EB7105CC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6824" y="391886"/>
            <a:ext cx="6009366" cy="60170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8C9CE8D0-3B50-0340-A930-11EC0480D3F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7671" b="28433"/>
          <a:stretch/>
        </p:blipFill>
        <p:spPr bwMode="auto">
          <a:xfrm>
            <a:off x="729779" y="998600"/>
            <a:ext cx="5536001" cy="2430082"/>
          </a:xfrm>
          <a:prstGeom prst="rect">
            <a:avLst/>
          </a:prstGeom>
          <a:extLst>
            <a:ext uri="{53640926-AAD7-44D8-BBD7-CCE9431645EC}">
              <a14:shadowObscured xmlns:a14="http://schemas.microsoft.com/office/drawing/2010/main"/>
            </a:ext>
          </a:extLst>
        </p:spPr>
      </p:pic>
      <p:grpSp>
        <p:nvGrpSpPr>
          <p:cNvPr id="51" name="Group 50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60480" y="2984992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D021EA63-4CEA-2844-A5C6-A174E59B095D}"/>
              </a:ext>
            </a:extLst>
          </p:cNvPr>
          <p:cNvSpPr txBox="1"/>
          <p:nvPr/>
        </p:nvSpPr>
        <p:spPr>
          <a:xfrm>
            <a:off x="536533" y="3833910"/>
            <a:ext cx="5922491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it-IT" b="1" i="1" dirty="0">
                <a:latin typeface="Lato" panose="020F0502020204030203" pitchFamily="34" charset="77"/>
              </a:rPr>
              <a:t>Il Dipartimento di Ingegneria incontra le matricole</a:t>
            </a:r>
          </a:p>
          <a:p>
            <a:pPr algn="ctr">
              <a:spcAft>
                <a:spcPts val="600"/>
              </a:spcAft>
            </a:pPr>
            <a:r>
              <a:rPr lang="it-IT" b="1" i="1" dirty="0">
                <a:latin typeface="Lato" panose="020F0502020204030203" pitchFamily="34" charset="77"/>
              </a:rPr>
              <a:t> AA. 2020/2021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20F6F19D-118C-E04C-AA9C-9CB102FF8D07}"/>
              </a:ext>
            </a:extLst>
          </p:cNvPr>
          <p:cNvSpPr txBox="1"/>
          <p:nvPr/>
        </p:nvSpPr>
        <p:spPr>
          <a:xfrm>
            <a:off x="6739145" y="1122878"/>
            <a:ext cx="5253273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500" dirty="0"/>
          </a:p>
          <a:p>
            <a:r>
              <a:rPr lang="it-IT" u="sng" dirty="0"/>
              <a:t>Venerdì 23 ottobre alle ore 09:00</a:t>
            </a:r>
          </a:p>
          <a:p>
            <a:endParaRPr lang="it-IT" sz="5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Il Direttore </a:t>
            </a:r>
            <a:r>
              <a:rPr lang="it-IT" b="1" dirty="0"/>
              <a:t>Prof. Giovanni Perrone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Il Delegato alla didattica </a:t>
            </a:r>
            <a:r>
              <a:rPr lang="it-IT" b="1" dirty="0"/>
              <a:t>Prof. Mariano G. Ippolito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Il Delegato alla comunicazione </a:t>
            </a:r>
            <a:r>
              <a:rPr lang="it-IT" b="1" dirty="0"/>
              <a:t>Prof. Valerio Lo Brano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I </a:t>
            </a:r>
            <a:r>
              <a:rPr lang="it-IT" b="1" dirty="0"/>
              <a:t>Coordinatori dei corsi di studio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Il </a:t>
            </a:r>
            <a:r>
              <a:rPr lang="it-IT" b="1" dirty="0"/>
              <a:t>personale della UO didattica</a:t>
            </a:r>
          </a:p>
          <a:p>
            <a:endParaRPr lang="it-IT" sz="500" dirty="0"/>
          </a:p>
          <a:p>
            <a:endParaRPr lang="it-IT" i="1" dirty="0"/>
          </a:p>
          <a:p>
            <a:r>
              <a:rPr lang="it-IT" i="1" dirty="0"/>
              <a:t>Daranno il loro benvenuto alle matricole</a:t>
            </a:r>
          </a:p>
          <a:p>
            <a:endParaRPr lang="it-IT" sz="500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r>
              <a:rPr lang="it-IT" dirty="0"/>
              <a:t>L’evento si svolgerà sulla </a:t>
            </a:r>
            <a:r>
              <a:rPr lang="it-IT" b="1" dirty="0"/>
              <a:t>piattaforma Microsoft Teams</a:t>
            </a:r>
          </a:p>
          <a:p>
            <a:r>
              <a:rPr lang="it-IT" dirty="0"/>
              <a:t>all’indirizzo </a:t>
            </a:r>
          </a:p>
          <a:p>
            <a:r>
              <a:rPr lang="it-IT" dirty="0" err="1"/>
              <a:t>https</a:t>
            </a:r>
            <a:r>
              <a:rPr lang="it-IT" dirty="0"/>
              <a:t>://</a:t>
            </a:r>
            <a:r>
              <a:rPr lang="it-IT" dirty="0" err="1"/>
              <a:t>tinyurl.com</a:t>
            </a:r>
            <a:r>
              <a:rPr lang="it-IT" dirty="0"/>
              <a:t>/y3a3yyg6</a:t>
            </a:r>
          </a:p>
        </p:txBody>
      </p:sp>
    </p:spTree>
    <p:extLst>
      <p:ext uri="{BB962C8B-B14F-4D97-AF65-F5344CB8AC3E}">
        <p14:creationId xmlns:p14="http://schemas.microsoft.com/office/powerpoint/2010/main" val="37083861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75</Words>
  <Application>Microsoft Macintosh PowerPoint</Application>
  <PresentationFormat>Widescreen</PresentationFormat>
  <Paragraphs>21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Lato</vt:lpstr>
      <vt:lpstr>Tema di Office</vt:lpstr>
      <vt:lpstr>            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</dc:title>
  <dc:creator>MANFREDI BRUCCOLERI</dc:creator>
  <cp:lastModifiedBy>Microsoft Office User</cp:lastModifiedBy>
  <cp:revision>11</cp:revision>
  <cp:lastPrinted>2020-10-14T17:47:03Z</cp:lastPrinted>
  <dcterms:created xsi:type="dcterms:W3CDTF">2020-10-14T14:33:58Z</dcterms:created>
  <dcterms:modified xsi:type="dcterms:W3CDTF">2020-10-20T08:54:26Z</dcterms:modified>
</cp:coreProperties>
</file>