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 id="259" r:id="rId6"/>
    <p:sldId id="260" r:id="rId7"/>
    <p:sldId id="261" r:id="rId8"/>
    <p:sldId id="262" r:id="rId9"/>
    <p:sldId id="274" r:id="rId10"/>
    <p:sldId id="270" r:id="rId11"/>
    <p:sldId id="271" r:id="rId12"/>
    <p:sldId id="263" r:id="rId13"/>
    <p:sldId id="264" r:id="rId14"/>
    <p:sldId id="265" r:id="rId15"/>
    <p:sldId id="266" r:id="rId16"/>
    <p:sldId id="267" r:id="rId17"/>
    <p:sldId id="268" r:id="rId18"/>
    <p:sldId id="269" r:id="rId19"/>
    <p:sldId id="272" r:id="rId20"/>
    <p:sldId id="273" r:id="rId21"/>
    <p:sldId id="256" r:id="rId22"/>
  </p:sldIdLst>
  <p:sldSz cx="12192000" cy="6858000"/>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08" y="5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7.xml"/><Relationship Id="rId1" Type="http://schemas.openxmlformats.org/officeDocument/2006/relationships/vmlDrawing" Target="../drawings/vmlDrawing5.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8.xml"/><Relationship Id="rId1" Type="http://schemas.openxmlformats.org/officeDocument/2006/relationships/vmlDrawing" Target="../drawings/vmlDrawing6.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iiba.org/" TargetMode="External"/><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 Grey/DarkTeal">
    <p:bg>
      <p:bgPr>
        <a:solidFill>
          <a:schemeClr val="accent2"/>
        </a:solidFill>
        <a:effectLst/>
      </p:bgPr>
    </p:bg>
    <p:spTree>
      <p:nvGrpSpPr>
        <p:cNvPr id="1" name="Shape 9"/>
        <p:cNvGrpSpPr/>
        <p:nvPr/>
      </p:nvGrpSpPr>
      <p:grpSpPr>
        <a:xfrm>
          <a:off x="0" y="0"/>
          <a:ext cx="0" cy="0"/>
          <a:chOff x="0" y="0"/>
          <a:chExt cx="0" cy="0"/>
        </a:xfrm>
      </p:grpSpPr>
      <p:graphicFrame>
        <p:nvGraphicFramePr>
          <p:cNvPr id="2" name="Oggetto 1" hidden="1">
            <a:extLst>
              <a:ext uri="{FF2B5EF4-FFF2-40B4-BE49-F238E27FC236}">
                <a16:creationId xmlns:a16="http://schemas.microsoft.com/office/drawing/2014/main" id="{C21268EF-83A0-415E-8FEF-BA9C36499119}"/>
              </a:ext>
            </a:extLst>
          </p:cNvPr>
          <p:cNvGraphicFramePr>
            <a:graphicFrameLocks noChangeAspect="1"/>
          </p:cNvGraphicFramePr>
          <p:nvPr userDrawn="1">
            <p:custDataLst>
              <p:tags r:id="rId2"/>
            </p:custDataLst>
            <p:extLst>
              <p:ext uri="{D42A27DB-BD31-4B8C-83A1-F6EECF244321}">
                <p14:modId xmlns:p14="http://schemas.microsoft.com/office/powerpoint/2010/main" val="14634802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4" name="Diapositiva think-cell" r:id="rId4" imgW="444" imgH="446" progId="TCLayout.ActiveDocument.1">
                  <p:embed/>
                </p:oleObj>
              </mc:Choice>
              <mc:Fallback>
                <p:oleObj name="Diapositiva think-cell" r:id="rId4" imgW="444" imgH="44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4" name="Picture 3">
            <a:extLst>
              <a:ext uri="{FF2B5EF4-FFF2-40B4-BE49-F238E27FC236}">
                <a16:creationId xmlns:a16="http://schemas.microsoft.com/office/drawing/2014/main" id="{9DA8FB32-F581-4519-866F-7FE3644901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70432"/>
            <a:ext cx="12192000" cy="609600"/>
          </a:xfrm>
          <a:prstGeom prst="rect">
            <a:avLst/>
          </a:prstGeom>
        </p:spPr>
      </p:pic>
      <p:sp>
        <p:nvSpPr>
          <p:cNvPr id="8" name="Rettangolo 7">
            <a:extLst>
              <a:ext uri="{FF2B5EF4-FFF2-40B4-BE49-F238E27FC236}">
                <a16:creationId xmlns:a16="http://schemas.microsoft.com/office/drawing/2014/main" id="{964F0148-F92D-48F9-8CE1-F471BC328C54}"/>
              </a:ext>
            </a:extLst>
          </p:cNvPr>
          <p:cNvSpPr/>
          <p:nvPr userDrawn="1"/>
        </p:nvSpPr>
        <p:spPr>
          <a:xfrm>
            <a:off x="10725981" y="6336187"/>
            <a:ext cx="1386644" cy="45402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descr="Immagine che contiene disegnando&#10;&#10;Descrizione generata automaticamente">
            <a:extLst>
              <a:ext uri="{FF2B5EF4-FFF2-40B4-BE49-F238E27FC236}">
                <a16:creationId xmlns:a16="http://schemas.microsoft.com/office/drawing/2014/main" id="{B793801C-1E81-4900-9FE1-36E06D820F2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681531" y="6379329"/>
            <a:ext cx="1389989" cy="391804"/>
          </a:xfrm>
          <a:prstGeom prst="rect">
            <a:avLst/>
          </a:prstGeom>
        </p:spPr>
      </p:pic>
      <p:sp>
        <p:nvSpPr>
          <p:cNvPr id="10" name="Shape 10"/>
          <p:cNvSpPr/>
          <p:nvPr/>
        </p:nvSpPr>
        <p:spPr>
          <a:xfrm flipH="1">
            <a:off x="0" y="0"/>
            <a:ext cx="5119264" cy="6895040"/>
          </a:xfrm>
          <a:custGeom>
            <a:avLst/>
            <a:gdLst>
              <a:gd name="connsiteX0" fmla="*/ 0 w 4059733"/>
              <a:gd name="connsiteY0" fmla="*/ 0 h 6858000"/>
              <a:gd name="connsiteX1" fmla="*/ 4059733 w 4059733"/>
              <a:gd name="connsiteY1" fmla="*/ 0 h 6858000"/>
              <a:gd name="connsiteX2" fmla="*/ 4059733 w 4059733"/>
              <a:gd name="connsiteY2" fmla="*/ 6858000 h 6858000"/>
              <a:gd name="connsiteX3" fmla="*/ 0 w 4059733"/>
              <a:gd name="connsiteY3" fmla="*/ 6858000 h 6858000"/>
              <a:gd name="connsiteX4" fmla="*/ 0 w 4059733"/>
              <a:gd name="connsiteY4" fmla="*/ 0 h 6858000"/>
              <a:gd name="connsiteX0" fmla="*/ 0 w 6009831"/>
              <a:gd name="connsiteY0" fmla="*/ 0 h 6867330"/>
              <a:gd name="connsiteX1" fmla="*/ 6009831 w 6009831"/>
              <a:gd name="connsiteY1" fmla="*/ 9330 h 6867330"/>
              <a:gd name="connsiteX2" fmla="*/ 6009831 w 6009831"/>
              <a:gd name="connsiteY2" fmla="*/ 6867330 h 6867330"/>
              <a:gd name="connsiteX3" fmla="*/ 1950098 w 6009831"/>
              <a:gd name="connsiteY3" fmla="*/ 6867330 h 6867330"/>
              <a:gd name="connsiteX4" fmla="*/ 0 w 6009831"/>
              <a:gd name="connsiteY4" fmla="*/ 0 h 6867330"/>
              <a:gd name="connsiteX0" fmla="*/ 0 w 6009831"/>
              <a:gd name="connsiteY0" fmla="*/ 0 h 6867330"/>
              <a:gd name="connsiteX1" fmla="*/ 6009831 w 6009831"/>
              <a:gd name="connsiteY1" fmla="*/ 9330 h 6867330"/>
              <a:gd name="connsiteX2" fmla="*/ 6009831 w 6009831"/>
              <a:gd name="connsiteY2" fmla="*/ 6867330 h 6867330"/>
              <a:gd name="connsiteX3" fmla="*/ 1744824 w 6009831"/>
              <a:gd name="connsiteY3" fmla="*/ 6867330 h 6867330"/>
              <a:gd name="connsiteX4" fmla="*/ 0 w 6009831"/>
              <a:gd name="connsiteY4" fmla="*/ 0 h 6867330"/>
              <a:gd name="connsiteX0" fmla="*/ 0 w 6036451"/>
              <a:gd name="connsiteY0" fmla="*/ 9331 h 6876661"/>
              <a:gd name="connsiteX1" fmla="*/ 6036451 w 6036451"/>
              <a:gd name="connsiteY1" fmla="*/ 0 h 6876661"/>
              <a:gd name="connsiteX2" fmla="*/ 6009831 w 6036451"/>
              <a:gd name="connsiteY2" fmla="*/ 6876661 h 6876661"/>
              <a:gd name="connsiteX3" fmla="*/ 1744824 w 6036451"/>
              <a:gd name="connsiteY3" fmla="*/ 6876661 h 6876661"/>
              <a:gd name="connsiteX4" fmla="*/ 0 w 6036451"/>
              <a:gd name="connsiteY4" fmla="*/ 9331 h 6876661"/>
              <a:gd name="connsiteX0" fmla="*/ 0 w 6036451"/>
              <a:gd name="connsiteY0" fmla="*/ 9331 h 6876661"/>
              <a:gd name="connsiteX1" fmla="*/ 6036451 w 6036451"/>
              <a:gd name="connsiteY1" fmla="*/ 0 h 6876661"/>
              <a:gd name="connsiteX2" fmla="*/ 6009831 w 6036451"/>
              <a:gd name="connsiteY2" fmla="*/ 6876661 h 6876661"/>
              <a:gd name="connsiteX3" fmla="*/ 953862 w 6036451"/>
              <a:gd name="connsiteY3" fmla="*/ 6867330 h 6876661"/>
              <a:gd name="connsiteX4" fmla="*/ 0 w 6036451"/>
              <a:gd name="connsiteY4" fmla="*/ 9331 h 6876661"/>
              <a:gd name="connsiteX0" fmla="*/ 0 w 6055817"/>
              <a:gd name="connsiteY0" fmla="*/ 9331 h 6867331"/>
              <a:gd name="connsiteX1" fmla="*/ 6036451 w 6055817"/>
              <a:gd name="connsiteY1" fmla="*/ 0 h 6867331"/>
              <a:gd name="connsiteX2" fmla="*/ 6055817 w 6055817"/>
              <a:gd name="connsiteY2" fmla="*/ 6867331 h 6867331"/>
              <a:gd name="connsiteX3" fmla="*/ 953862 w 6055817"/>
              <a:gd name="connsiteY3" fmla="*/ 6867330 h 6867331"/>
              <a:gd name="connsiteX4" fmla="*/ 0 w 6055817"/>
              <a:gd name="connsiteY4" fmla="*/ 9331 h 6867331"/>
              <a:gd name="connsiteX0" fmla="*/ 0 w 6055817"/>
              <a:gd name="connsiteY0" fmla="*/ 0 h 6858000"/>
              <a:gd name="connsiteX1" fmla="*/ 4871097 w 6055817"/>
              <a:gd name="connsiteY1" fmla="*/ 27614 h 6858000"/>
              <a:gd name="connsiteX2" fmla="*/ 6055817 w 6055817"/>
              <a:gd name="connsiteY2" fmla="*/ 6858000 h 6858000"/>
              <a:gd name="connsiteX3" fmla="*/ 953862 w 6055817"/>
              <a:gd name="connsiteY3" fmla="*/ 6857999 h 6858000"/>
              <a:gd name="connsiteX4" fmla="*/ 0 w 6055817"/>
              <a:gd name="connsiteY4" fmla="*/ 0 h 6858000"/>
              <a:gd name="connsiteX0" fmla="*/ 0 w 6055817"/>
              <a:gd name="connsiteY0" fmla="*/ 18567 h 6876567"/>
              <a:gd name="connsiteX1" fmla="*/ 5071392 w 6055817"/>
              <a:gd name="connsiteY1" fmla="*/ 0 h 6876567"/>
              <a:gd name="connsiteX2" fmla="*/ 6055817 w 6055817"/>
              <a:gd name="connsiteY2" fmla="*/ 6876567 h 6876567"/>
              <a:gd name="connsiteX3" fmla="*/ 953862 w 6055817"/>
              <a:gd name="connsiteY3" fmla="*/ 6876566 h 6876567"/>
              <a:gd name="connsiteX4" fmla="*/ 0 w 6055817"/>
              <a:gd name="connsiteY4" fmla="*/ 18567 h 6876567"/>
              <a:gd name="connsiteX0" fmla="*/ 0 w 5073399"/>
              <a:gd name="connsiteY0" fmla="*/ 18567 h 6895040"/>
              <a:gd name="connsiteX1" fmla="*/ 5071392 w 5073399"/>
              <a:gd name="connsiteY1" fmla="*/ 0 h 6895040"/>
              <a:gd name="connsiteX2" fmla="*/ 5072549 w 5073399"/>
              <a:gd name="connsiteY2" fmla="*/ 6895040 h 6895040"/>
              <a:gd name="connsiteX3" fmla="*/ 953862 w 5073399"/>
              <a:gd name="connsiteY3" fmla="*/ 6876566 h 6895040"/>
              <a:gd name="connsiteX4" fmla="*/ 0 w 5073399"/>
              <a:gd name="connsiteY4" fmla="*/ 18567 h 6895040"/>
              <a:gd name="connsiteX0" fmla="*/ 0 w 5046085"/>
              <a:gd name="connsiteY0" fmla="*/ 95 h 6895040"/>
              <a:gd name="connsiteX1" fmla="*/ 5044078 w 5046085"/>
              <a:gd name="connsiteY1" fmla="*/ 0 h 6895040"/>
              <a:gd name="connsiteX2" fmla="*/ 5045235 w 5046085"/>
              <a:gd name="connsiteY2" fmla="*/ 6895040 h 6895040"/>
              <a:gd name="connsiteX3" fmla="*/ 926548 w 5046085"/>
              <a:gd name="connsiteY3" fmla="*/ 6876566 h 6895040"/>
              <a:gd name="connsiteX4" fmla="*/ 0 w 5046085"/>
              <a:gd name="connsiteY4" fmla="*/ 95 h 6895040"/>
              <a:gd name="connsiteX0" fmla="*/ 0 w 5046085"/>
              <a:gd name="connsiteY0" fmla="*/ 95 h 6895040"/>
              <a:gd name="connsiteX1" fmla="*/ 5044078 w 5046085"/>
              <a:gd name="connsiteY1" fmla="*/ 0 h 6895040"/>
              <a:gd name="connsiteX2" fmla="*/ 5045235 w 5046085"/>
              <a:gd name="connsiteY2" fmla="*/ 6895040 h 6895040"/>
              <a:gd name="connsiteX3" fmla="*/ 1063113 w 5046085"/>
              <a:gd name="connsiteY3" fmla="*/ 6876566 h 6895040"/>
              <a:gd name="connsiteX4" fmla="*/ 0 w 5046085"/>
              <a:gd name="connsiteY4" fmla="*/ 95 h 6895040"/>
              <a:gd name="connsiteX0" fmla="*/ 0 w 5046085"/>
              <a:gd name="connsiteY0" fmla="*/ 95 h 6895040"/>
              <a:gd name="connsiteX1" fmla="*/ 5044078 w 5046085"/>
              <a:gd name="connsiteY1" fmla="*/ 0 h 6895040"/>
              <a:gd name="connsiteX2" fmla="*/ 5045235 w 5046085"/>
              <a:gd name="connsiteY2" fmla="*/ 6895040 h 6895040"/>
              <a:gd name="connsiteX3" fmla="*/ 972069 w 5046085"/>
              <a:gd name="connsiteY3" fmla="*/ 6858094 h 6895040"/>
              <a:gd name="connsiteX4" fmla="*/ 0 w 5046085"/>
              <a:gd name="connsiteY4" fmla="*/ 95 h 6895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6085" h="6895040">
                <a:moveTo>
                  <a:pt x="0" y="95"/>
                </a:moveTo>
                <a:lnTo>
                  <a:pt x="5044078" y="0"/>
                </a:lnTo>
                <a:cubicBezTo>
                  <a:pt x="5050533" y="2289110"/>
                  <a:pt x="5038780" y="4605930"/>
                  <a:pt x="5045235" y="6895040"/>
                </a:cubicBezTo>
                <a:lnTo>
                  <a:pt x="972069" y="6858094"/>
                </a:lnTo>
                <a:lnTo>
                  <a:pt x="0" y="95"/>
                </a:lnTo>
                <a:close/>
              </a:path>
            </a:pathLst>
          </a:custGeom>
          <a:solidFill>
            <a:schemeClr val="bg2"/>
          </a:solidFill>
          <a:ln>
            <a:noFill/>
          </a:ln>
        </p:spPr>
        <p:txBody>
          <a:bodyPr lIns="121900" tIns="121900" rIns="121900" bIns="121900" anchor="ctr" anchorCtr="0">
            <a:noAutofit/>
          </a:bodyPr>
          <a:lstStyle/>
          <a:p>
            <a:pPr lvl="0">
              <a:spcBef>
                <a:spcPts val="0"/>
              </a:spcBef>
              <a:buNone/>
            </a:pPr>
            <a:endParaRPr sz="2400" dirty="0"/>
          </a:p>
        </p:txBody>
      </p:sp>
      <p:sp>
        <p:nvSpPr>
          <p:cNvPr id="11" name="Shape 11"/>
          <p:cNvSpPr txBox="1">
            <a:spLocks noGrp="1"/>
          </p:cNvSpPr>
          <p:nvPr>
            <p:ph type="ctrTitle"/>
          </p:nvPr>
        </p:nvSpPr>
        <p:spPr>
          <a:xfrm>
            <a:off x="328439" y="2380568"/>
            <a:ext cx="3707852" cy="2098126"/>
          </a:xfrm>
          <a:prstGeom prst="rect">
            <a:avLst/>
          </a:prstGeom>
        </p:spPr>
        <p:txBody>
          <a:bodyPr lIns="91425" tIns="91425" rIns="91425" bIns="91425" anchor="t" anchorCtr="0"/>
          <a:lstStyle>
            <a:lvl1pPr marL="0" lvl="0" indent="0">
              <a:spcBef>
                <a:spcPts val="0"/>
              </a:spcBef>
              <a:buClr>
                <a:srgbClr val="F67031"/>
              </a:buClr>
              <a:buSzPct val="100000"/>
              <a:defRPr sz="4000" b="0" i="0">
                <a:solidFill>
                  <a:srgbClr val="DB5D00"/>
                </a:solidFill>
                <a:latin typeface="+mj-lt"/>
                <a:cs typeface="Arial" panose="020B0604020202020204" pitchFamily="34" charset="0"/>
              </a:defRPr>
            </a:lvl1pPr>
            <a:lvl2pPr lvl="1">
              <a:spcBef>
                <a:spcPts val="0"/>
              </a:spcBef>
              <a:buClr>
                <a:srgbClr val="F67031"/>
              </a:buClr>
              <a:buSzPct val="100000"/>
              <a:defRPr sz="4000" b="1">
                <a:solidFill>
                  <a:srgbClr val="F67031"/>
                </a:solidFill>
              </a:defRPr>
            </a:lvl2pPr>
            <a:lvl3pPr lvl="2">
              <a:spcBef>
                <a:spcPts val="0"/>
              </a:spcBef>
              <a:buClr>
                <a:srgbClr val="F67031"/>
              </a:buClr>
              <a:buSzPct val="100000"/>
              <a:defRPr sz="4000" b="1">
                <a:solidFill>
                  <a:srgbClr val="F67031"/>
                </a:solidFill>
              </a:defRPr>
            </a:lvl3pPr>
            <a:lvl4pPr lvl="3">
              <a:spcBef>
                <a:spcPts val="0"/>
              </a:spcBef>
              <a:buClr>
                <a:srgbClr val="F67031"/>
              </a:buClr>
              <a:buSzPct val="100000"/>
              <a:defRPr sz="4000" b="1">
                <a:solidFill>
                  <a:srgbClr val="F67031"/>
                </a:solidFill>
              </a:defRPr>
            </a:lvl4pPr>
            <a:lvl5pPr lvl="4">
              <a:spcBef>
                <a:spcPts val="0"/>
              </a:spcBef>
              <a:buClr>
                <a:srgbClr val="F67031"/>
              </a:buClr>
              <a:buSzPct val="100000"/>
              <a:defRPr sz="4000" b="1">
                <a:solidFill>
                  <a:srgbClr val="F67031"/>
                </a:solidFill>
              </a:defRPr>
            </a:lvl5pPr>
            <a:lvl6pPr lvl="5">
              <a:spcBef>
                <a:spcPts val="0"/>
              </a:spcBef>
              <a:buClr>
                <a:srgbClr val="F67031"/>
              </a:buClr>
              <a:buSzPct val="100000"/>
              <a:defRPr sz="4000" b="1">
                <a:solidFill>
                  <a:srgbClr val="F67031"/>
                </a:solidFill>
              </a:defRPr>
            </a:lvl6pPr>
            <a:lvl7pPr lvl="6">
              <a:spcBef>
                <a:spcPts val="0"/>
              </a:spcBef>
              <a:buClr>
                <a:srgbClr val="F67031"/>
              </a:buClr>
              <a:buSzPct val="100000"/>
              <a:defRPr sz="4000" b="1">
                <a:solidFill>
                  <a:srgbClr val="F67031"/>
                </a:solidFill>
              </a:defRPr>
            </a:lvl7pPr>
            <a:lvl8pPr lvl="7">
              <a:spcBef>
                <a:spcPts val="0"/>
              </a:spcBef>
              <a:buClr>
                <a:srgbClr val="F67031"/>
              </a:buClr>
              <a:buSzPct val="100000"/>
              <a:defRPr sz="4000" b="1">
                <a:solidFill>
                  <a:srgbClr val="F67031"/>
                </a:solidFill>
              </a:defRPr>
            </a:lvl8pPr>
            <a:lvl9pPr lvl="8">
              <a:spcBef>
                <a:spcPts val="0"/>
              </a:spcBef>
              <a:buClr>
                <a:srgbClr val="F67031"/>
              </a:buClr>
              <a:buSzPct val="100000"/>
              <a:defRPr sz="4000" b="1">
                <a:solidFill>
                  <a:srgbClr val="F67031"/>
                </a:solidFill>
              </a:defRPr>
            </a:lvl9pPr>
          </a:lstStyle>
          <a:p>
            <a:r>
              <a:rPr lang="en-US" dirty="0"/>
              <a:t>Click to edit Master title style</a:t>
            </a:r>
            <a:endParaRPr dirty="0"/>
          </a:p>
        </p:txBody>
      </p:sp>
      <p:pic>
        <p:nvPicPr>
          <p:cNvPr id="16" name="Immagine 15">
            <a:extLst>
              <a:ext uri="{FF2B5EF4-FFF2-40B4-BE49-F238E27FC236}">
                <a16:creationId xmlns:a16="http://schemas.microsoft.com/office/drawing/2014/main" id="{1D3A1314-E818-47A2-AAB7-85FCA591AA6B}"/>
              </a:ext>
            </a:extLst>
          </p:cNvPr>
          <p:cNvPicPr>
            <a:picLocks noChangeAspect="1"/>
          </p:cNvPicPr>
          <p:nvPr userDrawn="1"/>
        </p:nvPicPr>
        <p:blipFill>
          <a:blip r:embed="rId8"/>
          <a:stretch>
            <a:fillRect/>
          </a:stretch>
        </p:blipFill>
        <p:spPr>
          <a:xfrm>
            <a:off x="-25401" y="116635"/>
            <a:ext cx="3262863" cy="1754711"/>
          </a:xfrm>
          <a:prstGeom prst="rect">
            <a:avLst/>
          </a:prstGeom>
        </p:spPr>
      </p:pic>
    </p:spTree>
    <p:extLst>
      <p:ext uri="{BB962C8B-B14F-4D97-AF65-F5344CB8AC3E}">
        <p14:creationId xmlns:p14="http://schemas.microsoft.com/office/powerpoint/2010/main" val="2624009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pen Page - Dark Teal Accent">
    <p:bg>
      <p:bgPr>
        <a:solidFill>
          <a:schemeClr val="accent2"/>
        </a:solidFill>
        <a:effectLst/>
      </p:bgPr>
    </p:bg>
    <p:spTree>
      <p:nvGrpSpPr>
        <p:cNvPr id="1" name="Shape 26"/>
        <p:cNvGrpSpPr/>
        <p:nvPr/>
      </p:nvGrpSpPr>
      <p:grpSpPr>
        <a:xfrm>
          <a:off x="0" y="0"/>
          <a:ext cx="0" cy="0"/>
          <a:chOff x="0" y="0"/>
          <a:chExt cx="0" cy="0"/>
        </a:xfrm>
      </p:grpSpPr>
      <p:graphicFrame>
        <p:nvGraphicFramePr>
          <p:cNvPr id="4" name="Oggetto 3" hidden="1">
            <a:extLst>
              <a:ext uri="{FF2B5EF4-FFF2-40B4-BE49-F238E27FC236}">
                <a16:creationId xmlns:a16="http://schemas.microsoft.com/office/drawing/2014/main" id="{3942728A-EB0E-4CB0-870B-2F71E9DA31A1}"/>
              </a:ext>
            </a:extLst>
          </p:cNvPr>
          <p:cNvGraphicFramePr>
            <a:graphicFrameLocks noChangeAspect="1"/>
          </p:cNvGraphicFramePr>
          <p:nvPr userDrawn="1">
            <p:custDataLst>
              <p:tags r:id="rId2"/>
            </p:custDataLst>
            <p:extLst>
              <p:ext uri="{D42A27DB-BD31-4B8C-83A1-F6EECF244321}">
                <p14:modId xmlns:p14="http://schemas.microsoft.com/office/powerpoint/2010/main" val="349644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2" name="Diapositiva think-cell" r:id="rId4" imgW="444" imgH="446" progId="TCLayout.ActiveDocument.1">
                  <p:embed/>
                </p:oleObj>
              </mc:Choice>
              <mc:Fallback>
                <p:oleObj name="Diapositiva think-cell" r:id="rId4" imgW="444" imgH="44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8" name="Shape 28"/>
          <p:cNvSpPr/>
          <p:nvPr/>
        </p:nvSpPr>
        <p:spPr>
          <a:xfrm>
            <a:off x="-9500" y="336112"/>
            <a:ext cx="12201600" cy="6554566"/>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pic>
        <p:nvPicPr>
          <p:cNvPr id="6" name="Picture 5">
            <a:extLst>
              <a:ext uri="{FF2B5EF4-FFF2-40B4-BE49-F238E27FC236}">
                <a16:creationId xmlns:a16="http://schemas.microsoft.com/office/drawing/2014/main" id="{57A37A90-823A-49F6-BEB8-E7F5E4BB7E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85310"/>
            <a:ext cx="12192000" cy="609600"/>
          </a:xfrm>
          <a:prstGeom prst="rect">
            <a:avLst/>
          </a:prstGeom>
        </p:spPr>
      </p:pic>
      <p:sp>
        <p:nvSpPr>
          <p:cNvPr id="2" name="Rettangolo 1">
            <a:extLst>
              <a:ext uri="{FF2B5EF4-FFF2-40B4-BE49-F238E27FC236}">
                <a16:creationId xmlns:a16="http://schemas.microsoft.com/office/drawing/2014/main" id="{4205E02C-5338-414D-9E25-0285D14FD885}"/>
              </a:ext>
            </a:extLst>
          </p:cNvPr>
          <p:cNvSpPr/>
          <p:nvPr userDrawn="1"/>
        </p:nvSpPr>
        <p:spPr>
          <a:xfrm>
            <a:off x="10725981" y="6336187"/>
            <a:ext cx="1386644" cy="521813"/>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descr="Immagine che contiene disegnando&#10;&#10;Descrizione generata automaticamente">
            <a:extLst>
              <a:ext uri="{FF2B5EF4-FFF2-40B4-BE49-F238E27FC236}">
                <a16:creationId xmlns:a16="http://schemas.microsoft.com/office/drawing/2014/main" id="{9FF992A8-B979-4E4F-A627-73F56669A8D8}"/>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681531" y="6379329"/>
            <a:ext cx="1389989" cy="391804"/>
          </a:xfrm>
          <a:prstGeom prst="rect">
            <a:avLst/>
          </a:prstGeom>
        </p:spPr>
      </p:pic>
      <p:sp>
        <p:nvSpPr>
          <p:cNvPr id="7" name="Shape 11">
            <a:extLst>
              <a:ext uri="{FF2B5EF4-FFF2-40B4-BE49-F238E27FC236}">
                <a16:creationId xmlns:a16="http://schemas.microsoft.com/office/drawing/2014/main" id="{E342EF18-20D9-461A-B0EC-00497F93C0AE}"/>
              </a:ext>
            </a:extLst>
          </p:cNvPr>
          <p:cNvSpPr txBox="1">
            <a:spLocks noGrp="1"/>
          </p:cNvSpPr>
          <p:nvPr>
            <p:ph type="ctrTitle"/>
          </p:nvPr>
        </p:nvSpPr>
        <p:spPr>
          <a:xfrm>
            <a:off x="1268962" y="655785"/>
            <a:ext cx="9619861" cy="803562"/>
          </a:xfrm>
          <a:prstGeom prst="rect">
            <a:avLst/>
          </a:prstGeom>
        </p:spPr>
        <p:txBody>
          <a:bodyPr lIns="91425" tIns="91425" rIns="91425" bIns="91425" anchor="t" anchorCtr="0">
            <a:normAutofit/>
          </a:bodyPr>
          <a:lstStyle>
            <a:lvl1pPr marL="0" lvl="0" indent="0" algn="ctr">
              <a:spcBef>
                <a:spcPts val="0"/>
              </a:spcBef>
              <a:buClr>
                <a:srgbClr val="F67031"/>
              </a:buClr>
              <a:buSzPct val="100000"/>
              <a:defRPr sz="3600" b="0" i="0">
                <a:solidFill>
                  <a:srgbClr val="DB5D00"/>
                </a:solidFill>
                <a:latin typeface="+mj-lt"/>
                <a:cs typeface="Arial" panose="020B0604020202020204" pitchFamily="34" charset="0"/>
              </a:defRPr>
            </a:lvl1pPr>
            <a:lvl2pPr lvl="1">
              <a:spcBef>
                <a:spcPts val="0"/>
              </a:spcBef>
              <a:buClr>
                <a:srgbClr val="F67031"/>
              </a:buClr>
              <a:buSzPct val="100000"/>
              <a:defRPr sz="4000" b="1">
                <a:solidFill>
                  <a:srgbClr val="F67031"/>
                </a:solidFill>
              </a:defRPr>
            </a:lvl2pPr>
            <a:lvl3pPr lvl="2">
              <a:spcBef>
                <a:spcPts val="0"/>
              </a:spcBef>
              <a:buClr>
                <a:srgbClr val="F67031"/>
              </a:buClr>
              <a:buSzPct val="100000"/>
              <a:defRPr sz="4000" b="1">
                <a:solidFill>
                  <a:srgbClr val="F67031"/>
                </a:solidFill>
              </a:defRPr>
            </a:lvl3pPr>
            <a:lvl4pPr lvl="3">
              <a:spcBef>
                <a:spcPts val="0"/>
              </a:spcBef>
              <a:buClr>
                <a:srgbClr val="F67031"/>
              </a:buClr>
              <a:buSzPct val="100000"/>
              <a:defRPr sz="4000" b="1">
                <a:solidFill>
                  <a:srgbClr val="F67031"/>
                </a:solidFill>
              </a:defRPr>
            </a:lvl4pPr>
            <a:lvl5pPr lvl="4">
              <a:spcBef>
                <a:spcPts val="0"/>
              </a:spcBef>
              <a:buClr>
                <a:srgbClr val="F67031"/>
              </a:buClr>
              <a:buSzPct val="100000"/>
              <a:defRPr sz="4000" b="1">
                <a:solidFill>
                  <a:srgbClr val="F67031"/>
                </a:solidFill>
              </a:defRPr>
            </a:lvl5pPr>
            <a:lvl6pPr lvl="5">
              <a:spcBef>
                <a:spcPts val="0"/>
              </a:spcBef>
              <a:buClr>
                <a:srgbClr val="F67031"/>
              </a:buClr>
              <a:buSzPct val="100000"/>
              <a:defRPr sz="4000" b="1">
                <a:solidFill>
                  <a:srgbClr val="F67031"/>
                </a:solidFill>
              </a:defRPr>
            </a:lvl6pPr>
            <a:lvl7pPr lvl="6">
              <a:spcBef>
                <a:spcPts val="0"/>
              </a:spcBef>
              <a:buClr>
                <a:srgbClr val="F67031"/>
              </a:buClr>
              <a:buSzPct val="100000"/>
              <a:defRPr sz="4000" b="1">
                <a:solidFill>
                  <a:srgbClr val="F67031"/>
                </a:solidFill>
              </a:defRPr>
            </a:lvl7pPr>
            <a:lvl8pPr lvl="7">
              <a:spcBef>
                <a:spcPts val="0"/>
              </a:spcBef>
              <a:buClr>
                <a:srgbClr val="F67031"/>
              </a:buClr>
              <a:buSzPct val="100000"/>
              <a:defRPr sz="4000" b="1">
                <a:solidFill>
                  <a:srgbClr val="F67031"/>
                </a:solidFill>
              </a:defRPr>
            </a:lvl8pPr>
            <a:lvl9pPr lvl="8">
              <a:spcBef>
                <a:spcPts val="0"/>
              </a:spcBef>
              <a:buClr>
                <a:srgbClr val="F67031"/>
              </a:buClr>
              <a:buSzPct val="100000"/>
              <a:defRPr sz="4000" b="1">
                <a:solidFill>
                  <a:srgbClr val="F67031"/>
                </a:solidFill>
              </a:defRPr>
            </a:lvl9pPr>
          </a:lstStyle>
          <a:p>
            <a:r>
              <a:rPr lang="en-US"/>
              <a:t>Click to edit Master title style</a:t>
            </a:r>
            <a:endParaRPr dirty="0"/>
          </a:p>
        </p:txBody>
      </p:sp>
      <p:sp>
        <p:nvSpPr>
          <p:cNvPr id="9" name="Content Placeholder 2">
            <a:extLst>
              <a:ext uri="{FF2B5EF4-FFF2-40B4-BE49-F238E27FC236}">
                <a16:creationId xmlns:a16="http://schemas.microsoft.com/office/drawing/2014/main" id="{EAFEA536-818C-4113-82BC-ED1B1E0FA45B}"/>
              </a:ext>
            </a:extLst>
          </p:cNvPr>
          <p:cNvSpPr>
            <a:spLocks noGrp="1"/>
          </p:cNvSpPr>
          <p:nvPr>
            <p:ph sz="quarter" idx="10"/>
          </p:nvPr>
        </p:nvSpPr>
        <p:spPr>
          <a:xfrm>
            <a:off x="1268962" y="1597887"/>
            <a:ext cx="9619861" cy="4541527"/>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11" name="Immagine 10">
            <a:extLst>
              <a:ext uri="{FF2B5EF4-FFF2-40B4-BE49-F238E27FC236}">
                <a16:creationId xmlns:a16="http://schemas.microsoft.com/office/drawing/2014/main" id="{A91A3F8A-5EC4-4F4C-AD49-E010280743B8}"/>
              </a:ext>
            </a:extLst>
          </p:cNvPr>
          <p:cNvPicPr>
            <a:picLocks noChangeAspect="1"/>
          </p:cNvPicPr>
          <p:nvPr userDrawn="1"/>
        </p:nvPicPr>
        <p:blipFill>
          <a:blip r:embed="rId8"/>
          <a:stretch>
            <a:fillRect/>
          </a:stretch>
        </p:blipFill>
        <p:spPr>
          <a:xfrm>
            <a:off x="74769" y="5905676"/>
            <a:ext cx="1761504" cy="947306"/>
          </a:xfrm>
          <a:prstGeom prst="rect">
            <a:avLst/>
          </a:prstGeom>
        </p:spPr>
      </p:pic>
    </p:spTree>
    <p:extLst>
      <p:ext uri="{BB962C8B-B14F-4D97-AF65-F5344CB8AC3E}">
        <p14:creationId xmlns:p14="http://schemas.microsoft.com/office/powerpoint/2010/main" val="14388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Open Page - Dark Teal Accent">
    <p:bg>
      <p:bgPr>
        <a:solidFill>
          <a:schemeClr val="accent1"/>
        </a:solidFill>
        <a:effectLst/>
      </p:bgPr>
    </p:bg>
    <p:spTree>
      <p:nvGrpSpPr>
        <p:cNvPr id="1" name="Shape 26"/>
        <p:cNvGrpSpPr/>
        <p:nvPr/>
      </p:nvGrpSpPr>
      <p:grpSpPr>
        <a:xfrm>
          <a:off x="0" y="0"/>
          <a:ext cx="0" cy="0"/>
          <a:chOff x="0" y="0"/>
          <a:chExt cx="0" cy="0"/>
        </a:xfrm>
      </p:grpSpPr>
      <p:sp>
        <p:nvSpPr>
          <p:cNvPr id="28" name="Shape 28"/>
          <p:cNvSpPr/>
          <p:nvPr/>
        </p:nvSpPr>
        <p:spPr>
          <a:xfrm>
            <a:off x="-9500" y="336112"/>
            <a:ext cx="12201600" cy="6554566"/>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7" name="Shape 11">
            <a:extLst>
              <a:ext uri="{FF2B5EF4-FFF2-40B4-BE49-F238E27FC236}">
                <a16:creationId xmlns:a16="http://schemas.microsoft.com/office/drawing/2014/main" id="{E342EF18-20D9-461A-B0EC-00497F93C0AE}"/>
              </a:ext>
            </a:extLst>
          </p:cNvPr>
          <p:cNvSpPr txBox="1">
            <a:spLocks noGrp="1"/>
          </p:cNvSpPr>
          <p:nvPr>
            <p:ph type="ctrTitle"/>
          </p:nvPr>
        </p:nvSpPr>
        <p:spPr>
          <a:xfrm>
            <a:off x="1268962" y="655785"/>
            <a:ext cx="9619861" cy="803562"/>
          </a:xfrm>
          <a:prstGeom prst="rect">
            <a:avLst/>
          </a:prstGeom>
        </p:spPr>
        <p:txBody>
          <a:bodyPr lIns="91425" tIns="91425" rIns="91425" bIns="91425" anchor="t" anchorCtr="0">
            <a:normAutofit/>
          </a:bodyPr>
          <a:lstStyle>
            <a:lvl1pPr marL="0" lvl="0" indent="0" algn="ctr">
              <a:spcBef>
                <a:spcPts val="0"/>
              </a:spcBef>
              <a:buClr>
                <a:srgbClr val="F67031"/>
              </a:buClr>
              <a:buSzPct val="100000"/>
              <a:defRPr sz="3600" b="0" i="0">
                <a:solidFill>
                  <a:srgbClr val="DB5D00"/>
                </a:solidFill>
                <a:latin typeface="+mj-lt"/>
                <a:cs typeface="Arial" panose="020B0604020202020204" pitchFamily="34" charset="0"/>
              </a:defRPr>
            </a:lvl1pPr>
            <a:lvl2pPr lvl="1">
              <a:spcBef>
                <a:spcPts val="0"/>
              </a:spcBef>
              <a:buClr>
                <a:srgbClr val="F67031"/>
              </a:buClr>
              <a:buSzPct val="100000"/>
              <a:defRPr sz="4000" b="1">
                <a:solidFill>
                  <a:srgbClr val="F67031"/>
                </a:solidFill>
              </a:defRPr>
            </a:lvl2pPr>
            <a:lvl3pPr lvl="2">
              <a:spcBef>
                <a:spcPts val="0"/>
              </a:spcBef>
              <a:buClr>
                <a:srgbClr val="F67031"/>
              </a:buClr>
              <a:buSzPct val="100000"/>
              <a:defRPr sz="4000" b="1">
                <a:solidFill>
                  <a:srgbClr val="F67031"/>
                </a:solidFill>
              </a:defRPr>
            </a:lvl3pPr>
            <a:lvl4pPr lvl="3">
              <a:spcBef>
                <a:spcPts val="0"/>
              </a:spcBef>
              <a:buClr>
                <a:srgbClr val="F67031"/>
              </a:buClr>
              <a:buSzPct val="100000"/>
              <a:defRPr sz="4000" b="1">
                <a:solidFill>
                  <a:srgbClr val="F67031"/>
                </a:solidFill>
              </a:defRPr>
            </a:lvl4pPr>
            <a:lvl5pPr lvl="4">
              <a:spcBef>
                <a:spcPts val="0"/>
              </a:spcBef>
              <a:buClr>
                <a:srgbClr val="F67031"/>
              </a:buClr>
              <a:buSzPct val="100000"/>
              <a:defRPr sz="4000" b="1">
                <a:solidFill>
                  <a:srgbClr val="F67031"/>
                </a:solidFill>
              </a:defRPr>
            </a:lvl5pPr>
            <a:lvl6pPr lvl="5">
              <a:spcBef>
                <a:spcPts val="0"/>
              </a:spcBef>
              <a:buClr>
                <a:srgbClr val="F67031"/>
              </a:buClr>
              <a:buSzPct val="100000"/>
              <a:defRPr sz="4000" b="1">
                <a:solidFill>
                  <a:srgbClr val="F67031"/>
                </a:solidFill>
              </a:defRPr>
            </a:lvl6pPr>
            <a:lvl7pPr lvl="6">
              <a:spcBef>
                <a:spcPts val="0"/>
              </a:spcBef>
              <a:buClr>
                <a:srgbClr val="F67031"/>
              </a:buClr>
              <a:buSzPct val="100000"/>
              <a:defRPr sz="4000" b="1">
                <a:solidFill>
                  <a:srgbClr val="F67031"/>
                </a:solidFill>
              </a:defRPr>
            </a:lvl7pPr>
            <a:lvl8pPr lvl="7">
              <a:spcBef>
                <a:spcPts val="0"/>
              </a:spcBef>
              <a:buClr>
                <a:srgbClr val="F67031"/>
              </a:buClr>
              <a:buSzPct val="100000"/>
              <a:defRPr sz="4000" b="1">
                <a:solidFill>
                  <a:srgbClr val="F67031"/>
                </a:solidFill>
              </a:defRPr>
            </a:lvl8pPr>
            <a:lvl9pPr lvl="8">
              <a:spcBef>
                <a:spcPts val="0"/>
              </a:spcBef>
              <a:buClr>
                <a:srgbClr val="F67031"/>
              </a:buClr>
              <a:buSzPct val="100000"/>
              <a:defRPr sz="4000" b="1">
                <a:solidFill>
                  <a:srgbClr val="F67031"/>
                </a:solidFill>
              </a:defRPr>
            </a:lvl9pPr>
          </a:lstStyle>
          <a:p>
            <a:r>
              <a:rPr lang="en-US"/>
              <a:t>Click to edit Master title style</a:t>
            </a:r>
            <a:endParaRPr dirty="0"/>
          </a:p>
        </p:txBody>
      </p:sp>
      <p:sp>
        <p:nvSpPr>
          <p:cNvPr id="9" name="Content Placeholder 2">
            <a:extLst>
              <a:ext uri="{FF2B5EF4-FFF2-40B4-BE49-F238E27FC236}">
                <a16:creationId xmlns:a16="http://schemas.microsoft.com/office/drawing/2014/main" id="{EAFEA536-818C-4113-82BC-ED1B1E0FA45B}"/>
              </a:ext>
            </a:extLst>
          </p:cNvPr>
          <p:cNvSpPr>
            <a:spLocks noGrp="1"/>
          </p:cNvSpPr>
          <p:nvPr>
            <p:ph sz="quarter" idx="10"/>
          </p:nvPr>
        </p:nvSpPr>
        <p:spPr>
          <a:xfrm>
            <a:off x="1268962" y="1597887"/>
            <a:ext cx="9619861" cy="4541527"/>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11" name="Picture 10">
            <a:extLst>
              <a:ext uri="{FF2B5EF4-FFF2-40B4-BE49-F238E27FC236}">
                <a16:creationId xmlns:a16="http://schemas.microsoft.com/office/drawing/2014/main" id="{731AE8DB-72BD-430F-8637-82C8D5F8EC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282904"/>
            <a:ext cx="12192000" cy="609600"/>
          </a:xfrm>
          <a:prstGeom prst="rect">
            <a:avLst/>
          </a:prstGeom>
        </p:spPr>
      </p:pic>
      <p:sp>
        <p:nvSpPr>
          <p:cNvPr id="2" name="Rettangolo 1">
            <a:extLst>
              <a:ext uri="{FF2B5EF4-FFF2-40B4-BE49-F238E27FC236}">
                <a16:creationId xmlns:a16="http://schemas.microsoft.com/office/drawing/2014/main" id="{A104A62D-6BB0-489E-9C65-B1B7116AEABB}"/>
              </a:ext>
            </a:extLst>
          </p:cNvPr>
          <p:cNvSpPr/>
          <p:nvPr userDrawn="1"/>
        </p:nvSpPr>
        <p:spPr>
          <a:xfrm>
            <a:off x="10668831" y="6356350"/>
            <a:ext cx="1386644" cy="47307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descr="Immagine che contiene disegnando&#10;&#10;Descrizione generata automaticamente">
            <a:extLst>
              <a:ext uri="{FF2B5EF4-FFF2-40B4-BE49-F238E27FC236}">
                <a16:creationId xmlns:a16="http://schemas.microsoft.com/office/drawing/2014/main" id="{7363DC73-2C8E-483E-8CFC-90C67FBA54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24381" y="6406510"/>
            <a:ext cx="1389989" cy="391804"/>
          </a:xfrm>
          <a:prstGeom prst="rect">
            <a:avLst/>
          </a:prstGeom>
        </p:spPr>
      </p:pic>
      <p:pic>
        <p:nvPicPr>
          <p:cNvPr id="6" name="Immagine 5">
            <a:extLst>
              <a:ext uri="{FF2B5EF4-FFF2-40B4-BE49-F238E27FC236}">
                <a16:creationId xmlns:a16="http://schemas.microsoft.com/office/drawing/2014/main" id="{0A0CEDB1-F9D0-4764-9D11-6E69725B1FAA}"/>
              </a:ext>
            </a:extLst>
          </p:cNvPr>
          <p:cNvPicPr>
            <a:picLocks noChangeAspect="1"/>
          </p:cNvPicPr>
          <p:nvPr userDrawn="1"/>
        </p:nvPicPr>
        <p:blipFill>
          <a:blip r:embed="rId4"/>
          <a:stretch>
            <a:fillRect/>
          </a:stretch>
        </p:blipFill>
        <p:spPr>
          <a:xfrm>
            <a:off x="74769" y="5905676"/>
            <a:ext cx="1761504" cy="947306"/>
          </a:xfrm>
          <a:prstGeom prst="rect">
            <a:avLst/>
          </a:prstGeom>
        </p:spPr>
      </p:pic>
    </p:spTree>
    <p:extLst>
      <p:ext uri="{BB962C8B-B14F-4D97-AF65-F5344CB8AC3E}">
        <p14:creationId xmlns:p14="http://schemas.microsoft.com/office/powerpoint/2010/main" val="974965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rgbClr val="002E38"/>
        </a:solidFill>
        <a:effectLst/>
      </p:bgPr>
    </p:bg>
    <p:spTree>
      <p:nvGrpSpPr>
        <p:cNvPr id="1" name=""/>
        <p:cNvGrpSpPr/>
        <p:nvPr/>
      </p:nvGrpSpPr>
      <p:grpSpPr>
        <a:xfrm>
          <a:off x="0" y="0"/>
          <a:ext cx="0" cy="0"/>
          <a:chOff x="0" y="0"/>
          <a:chExt cx="0" cy="0"/>
        </a:xfrm>
      </p:grpSpPr>
      <p:graphicFrame>
        <p:nvGraphicFramePr>
          <p:cNvPr id="5" name="Oggetto 4" hidden="1">
            <a:extLst>
              <a:ext uri="{FF2B5EF4-FFF2-40B4-BE49-F238E27FC236}">
                <a16:creationId xmlns:a16="http://schemas.microsoft.com/office/drawing/2014/main" id="{47EA2B47-9D9F-4DE9-9517-3074B92781B4}"/>
              </a:ext>
            </a:extLst>
          </p:cNvPr>
          <p:cNvGraphicFramePr>
            <a:graphicFrameLocks noChangeAspect="1"/>
          </p:cNvGraphicFramePr>
          <p:nvPr userDrawn="1">
            <p:custDataLst>
              <p:tags r:id="rId2"/>
            </p:custDataLst>
            <p:extLst>
              <p:ext uri="{D42A27DB-BD31-4B8C-83A1-F6EECF244321}">
                <p14:modId xmlns:p14="http://schemas.microsoft.com/office/powerpoint/2010/main" val="12472105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6" name="Diapositiva think-cell" r:id="rId4" imgW="444" imgH="446" progId="TCLayout.ActiveDocument.1">
                  <p:embed/>
                </p:oleObj>
              </mc:Choice>
              <mc:Fallback>
                <p:oleObj name="Diapositiva think-cell" r:id="rId4" imgW="444" imgH="44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a:extLst>
              <a:ext uri="{FF2B5EF4-FFF2-40B4-BE49-F238E27FC236}">
                <a16:creationId xmlns:a16="http://schemas.microsoft.com/office/drawing/2014/main" id="{DF9304E3-CBB7-47F0-AECD-03B12DE02FD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79250"/>
            <a:ext cx="12192000" cy="609600"/>
          </a:xfrm>
          <a:prstGeom prst="rect">
            <a:avLst/>
          </a:prstGeom>
        </p:spPr>
      </p:pic>
      <p:sp>
        <p:nvSpPr>
          <p:cNvPr id="2" name="Rettangolo 1">
            <a:extLst>
              <a:ext uri="{FF2B5EF4-FFF2-40B4-BE49-F238E27FC236}">
                <a16:creationId xmlns:a16="http://schemas.microsoft.com/office/drawing/2014/main" id="{62CA618F-2E09-45A2-B2D8-B29E2470F358}"/>
              </a:ext>
            </a:extLst>
          </p:cNvPr>
          <p:cNvSpPr/>
          <p:nvPr userDrawn="1"/>
        </p:nvSpPr>
        <p:spPr>
          <a:xfrm>
            <a:off x="10725981" y="6332344"/>
            <a:ext cx="1386644" cy="52565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descr="Immagine che contiene disegnando&#10;&#10;Descrizione generata automaticamente">
            <a:extLst>
              <a:ext uri="{FF2B5EF4-FFF2-40B4-BE49-F238E27FC236}">
                <a16:creationId xmlns:a16="http://schemas.microsoft.com/office/drawing/2014/main" id="{D3380242-96FA-480A-9709-A1F7AAAD5DA0}"/>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633403" y="6387518"/>
            <a:ext cx="1389989" cy="391804"/>
          </a:xfrm>
          <a:prstGeom prst="rect">
            <a:avLst/>
          </a:prstGeom>
        </p:spPr>
      </p:pic>
      <p:sp>
        <p:nvSpPr>
          <p:cNvPr id="3" name="Content Placeholder 2">
            <a:extLst>
              <a:ext uri="{FF2B5EF4-FFF2-40B4-BE49-F238E27FC236}">
                <a16:creationId xmlns:a16="http://schemas.microsoft.com/office/drawing/2014/main" id="{555768F6-4556-429B-91CC-E16E3D0070C7}"/>
              </a:ext>
            </a:extLst>
          </p:cNvPr>
          <p:cNvSpPr>
            <a:spLocks noGrp="1"/>
          </p:cNvSpPr>
          <p:nvPr>
            <p:ph sz="quarter" idx="10"/>
          </p:nvPr>
        </p:nvSpPr>
        <p:spPr>
          <a:xfrm>
            <a:off x="4236098" y="766763"/>
            <a:ext cx="7638022" cy="5308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6" name="Shape 35">
            <a:extLst>
              <a:ext uri="{FF2B5EF4-FFF2-40B4-BE49-F238E27FC236}">
                <a16:creationId xmlns:a16="http://schemas.microsoft.com/office/drawing/2014/main" id="{A501A928-C247-4445-8190-1E96180A320A}"/>
              </a:ext>
            </a:extLst>
          </p:cNvPr>
          <p:cNvSpPr txBox="1">
            <a:spLocks noGrp="1"/>
          </p:cNvSpPr>
          <p:nvPr>
            <p:ph type="title"/>
          </p:nvPr>
        </p:nvSpPr>
        <p:spPr>
          <a:xfrm>
            <a:off x="307911" y="767333"/>
            <a:ext cx="2743200" cy="5308000"/>
          </a:xfrm>
          <a:prstGeom prst="rect">
            <a:avLst/>
          </a:prstGeom>
        </p:spPr>
        <p:txBody>
          <a:bodyPr lIns="91425" tIns="91425" rIns="91425" bIns="91425" anchor="t" anchorCtr="0"/>
          <a:lstStyle>
            <a:lvl1pPr marL="0" lvl="0" indent="0">
              <a:spcBef>
                <a:spcPts val="0"/>
              </a:spcBef>
              <a:defRPr b="0" i="0">
                <a:solidFill>
                  <a:schemeClr val="bg1"/>
                </a:solidFill>
                <a:latin typeface="+mj-lt"/>
                <a:cs typeface="Arial" panose="020B0604020202020204" pitchFamily="34" charset="0"/>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pic>
        <p:nvPicPr>
          <p:cNvPr id="10" name="Immagine 9">
            <a:extLst>
              <a:ext uri="{FF2B5EF4-FFF2-40B4-BE49-F238E27FC236}">
                <a16:creationId xmlns:a16="http://schemas.microsoft.com/office/drawing/2014/main" id="{845F730F-7818-4717-94BB-DAD085594EE8}"/>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581669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accent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F13D97-28DF-4025-824C-8F02F06BA7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257026"/>
            <a:ext cx="12192000" cy="609600"/>
          </a:xfrm>
          <a:prstGeom prst="rect">
            <a:avLst/>
          </a:prstGeom>
        </p:spPr>
      </p:pic>
      <p:sp>
        <p:nvSpPr>
          <p:cNvPr id="3" name="Content Placeholder 2">
            <a:extLst>
              <a:ext uri="{FF2B5EF4-FFF2-40B4-BE49-F238E27FC236}">
                <a16:creationId xmlns:a16="http://schemas.microsoft.com/office/drawing/2014/main" id="{555768F6-4556-429B-91CC-E16E3D0070C7}"/>
              </a:ext>
            </a:extLst>
          </p:cNvPr>
          <p:cNvSpPr>
            <a:spLocks noGrp="1"/>
          </p:cNvSpPr>
          <p:nvPr>
            <p:ph sz="quarter" idx="10"/>
          </p:nvPr>
        </p:nvSpPr>
        <p:spPr>
          <a:xfrm>
            <a:off x="4236098" y="766763"/>
            <a:ext cx="7638022" cy="5308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hape 35">
            <a:extLst>
              <a:ext uri="{FF2B5EF4-FFF2-40B4-BE49-F238E27FC236}">
                <a16:creationId xmlns:a16="http://schemas.microsoft.com/office/drawing/2014/main" id="{9235CFC7-C7F1-4885-B327-83A42E62D091}"/>
              </a:ext>
            </a:extLst>
          </p:cNvPr>
          <p:cNvSpPr txBox="1">
            <a:spLocks noGrp="1"/>
          </p:cNvSpPr>
          <p:nvPr>
            <p:ph type="title"/>
          </p:nvPr>
        </p:nvSpPr>
        <p:spPr>
          <a:xfrm>
            <a:off x="307911" y="767333"/>
            <a:ext cx="2743200" cy="5308000"/>
          </a:xfrm>
          <a:prstGeom prst="rect">
            <a:avLst/>
          </a:prstGeom>
        </p:spPr>
        <p:txBody>
          <a:bodyPr lIns="91425" tIns="91425" rIns="91425" bIns="91425" anchor="t" anchorCtr="0"/>
          <a:lstStyle>
            <a:lvl1pPr marL="0" lvl="0" indent="0">
              <a:spcBef>
                <a:spcPts val="0"/>
              </a:spcBef>
              <a:defRPr b="0" i="0">
                <a:solidFill>
                  <a:schemeClr val="bg1"/>
                </a:solidFill>
                <a:latin typeface="+mj-lt"/>
                <a:cs typeface="Arial" panose="020B0604020202020204" pitchFamily="34" charset="0"/>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sp>
        <p:nvSpPr>
          <p:cNvPr id="5" name="Rettangolo 4">
            <a:extLst>
              <a:ext uri="{FF2B5EF4-FFF2-40B4-BE49-F238E27FC236}">
                <a16:creationId xmlns:a16="http://schemas.microsoft.com/office/drawing/2014/main" id="{4D5A58F7-30B5-476C-A359-1407E5FF0163}"/>
              </a:ext>
            </a:extLst>
          </p:cNvPr>
          <p:cNvSpPr/>
          <p:nvPr userDrawn="1"/>
        </p:nvSpPr>
        <p:spPr>
          <a:xfrm>
            <a:off x="10668831" y="6334125"/>
            <a:ext cx="1386644" cy="47307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Immagine 12" descr="Immagine che contiene disegnando&#10;&#10;Descrizione generata automaticamente">
            <a:extLst>
              <a:ext uri="{FF2B5EF4-FFF2-40B4-BE49-F238E27FC236}">
                <a16:creationId xmlns:a16="http://schemas.microsoft.com/office/drawing/2014/main" id="{EB11A6F2-7743-439B-8A52-25D853B65D8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24381" y="6384285"/>
            <a:ext cx="1389989" cy="391804"/>
          </a:xfrm>
          <a:prstGeom prst="rect">
            <a:avLst/>
          </a:prstGeom>
        </p:spPr>
      </p:pic>
      <p:pic>
        <p:nvPicPr>
          <p:cNvPr id="4" name="Immagine 3">
            <a:extLst>
              <a:ext uri="{FF2B5EF4-FFF2-40B4-BE49-F238E27FC236}">
                <a16:creationId xmlns:a16="http://schemas.microsoft.com/office/drawing/2014/main" id="{FD58BA64-5FA4-4B17-BA94-022EA0DEFD7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4276421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 1 column half - Dark Teal">
    <p:bg>
      <p:bgPr>
        <a:solidFill>
          <a:srgbClr val="002E38"/>
        </a:solidFill>
        <a:effectLst/>
      </p:bgPr>
    </p:bg>
    <p:spTree>
      <p:nvGrpSpPr>
        <p:cNvPr id="1" name="Shape 59"/>
        <p:cNvGrpSpPr/>
        <p:nvPr/>
      </p:nvGrpSpPr>
      <p:grpSpPr>
        <a:xfrm>
          <a:off x="0" y="0"/>
          <a:ext cx="0" cy="0"/>
          <a:chOff x="0" y="0"/>
          <a:chExt cx="0" cy="0"/>
        </a:xfrm>
      </p:grpSpPr>
      <p:sp>
        <p:nvSpPr>
          <p:cNvPr id="60" name="Shape 60"/>
          <p:cNvSpPr/>
          <p:nvPr/>
        </p:nvSpPr>
        <p:spPr>
          <a:xfrm flipH="1">
            <a:off x="-917" y="0"/>
            <a:ext cx="6100800" cy="6858000"/>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62" name="Shape 62"/>
          <p:cNvSpPr txBox="1">
            <a:spLocks noGrp="1"/>
          </p:cNvSpPr>
          <p:nvPr>
            <p:ph type="title"/>
          </p:nvPr>
        </p:nvSpPr>
        <p:spPr>
          <a:xfrm>
            <a:off x="362033" y="767333"/>
            <a:ext cx="5026761" cy="1298000"/>
          </a:xfrm>
          <a:prstGeom prst="rect">
            <a:avLst/>
          </a:prstGeom>
        </p:spPr>
        <p:txBody>
          <a:bodyPr lIns="91425" tIns="91425" rIns="91425" bIns="91425" anchor="b" anchorCtr="0">
            <a:normAutofit/>
          </a:bodyPr>
          <a:lstStyle>
            <a:lvl1pPr marL="0" lvl="0" indent="0" rtl="0">
              <a:spcBef>
                <a:spcPts val="0"/>
              </a:spcBef>
              <a:buClr>
                <a:srgbClr val="F67031"/>
              </a:buClr>
              <a:defRPr sz="3200" b="0" i="0">
                <a:solidFill>
                  <a:srgbClr val="DB5D00"/>
                </a:solidFill>
                <a:latin typeface="+mj-lt"/>
                <a:cs typeface="Arial" panose="020B0604020202020204" pitchFamily="34" charset="0"/>
              </a:defRPr>
            </a:lvl1pPr>
            <a:lvl2pPr lvl="1" rtl="0">
              <a:spcBef>
                <a:spcPts val="0"/>
              </a:spcBef>
              <a:buClr>
                <a:srgbClr val="F67031"/>
              </a:buClr>
              <a:defRPr>
                <a:solidFill>
                  <a:srgbClr val="F67031"/>
                </a:solidFill>
              </a:defRPr>
            </a:lvl2pPr>
            <a:lvl3pPr lvl="2" rtl="0">
              <a:spcBef>
                <a:spcPts val="0"/>
              </a:spcBef>
              <a:buClr>
                <a:srgbClr val="F67031"/>
              </a:buClr>
              <a:defRPr>
                <a:solidFill>
                  <a:srgbClr val="F67031"/>
                </a:solidFill>
              </a:defRPr>
            </a:lvl3pPr>
            <a:lvl4pPr lvl="3" rtl="0">
              <a:spcBef>
                <a:spcPts val="0"/>
              </a:spcBef>
              <a:buClr>
                <a:srgbClr val="F67031"/>
              </a:buClr>
              <a:defRPr>
                <a:solidFill>
                  <a:srgbClr val="F67031"/>
                </a:solidFill>
              </a:defRPr>
            </a:lvl4pPr>
            <a:lvl5pPr lvl="4" rtl="0">
              <a:spcBef>
                <a:spcPts val="0"/>
              </a:spcBef>
              <a:buClr>
                <a:srgbClr val="F67031"/>
              </a:buClr>
              <a:defRPr>
                <a:solidFill>
                  <a:srgbClr val="F67031"/>
                </a:solidFill>
              </a:defRPr>
            </a:lvl5pPr>
            <a:lvl6pPr lvl="5" rtl="0">
              <a:spcBef>
                <a:spcPts val="0"/>
              </a:spcBef>
              <a:buClr>
                <a:srgbClr val="F67031"/>
              </a:buClr>
              <a:defRPr>
                <a:solidFill>
                  <a:srgbClr val="F67031"/>
                </a:solidFill>
              </a:defRPr>
            </a:lvl6pPr>
            <a:lvl7pPr lvl="6" rtl="0">
              <a:spcBef>
                <a:spcPts val="0"/>
              </a:spcBef>
              <a:buClr>
                <a:srgbClr val="F67031"/>
              </a:buClr>
              <a:defRPr>
                <a:solidFill>
                  <a:srgbClr val="F67031"/>
                </a:solidFill>
              </a:defRPr>
            </a:lvl7pPr>
            <a:lvl8pPr lvl="7" rtl="0">
              <a:spcBef>
                <a:spcPts val="0"/>
              </a:spcBef>
              <a:buClr>
                <a:srgbClr val="F67031"/>
              </a:buClr>
              <a:defRPr>
                <a:solidFill>
                  <a:srgbClr val="F67031"/>
                </a:solidFill>
              </a:defRPr>
            </a:lvl8pPr>
            <a:lvl9pPr lvl="8" rtl="0">
              <a:spcBef>
                <a:spcPts val="0"/>
              </a:spcBef>
              <a:buClr>
                <a:srgbClr val="F67031"/>
              </a:buClr>
              <a:defRPr>
                <a:solidFill>
                  <a:srgbClr val="F67031"/>
                </a:solidFill>
              </a:defRPr>
            </a:lvl9pPr>
          </a:lstStyle>
          <a:p>
            <a:r>
              <a:rPr lang="en-US"/>
              <a:t>Click to edit Master title style</a:t>
            </a:r>
            <a:endParaRPr dirty="0"/>
          </a:p>
        </p:txBody>
      </p:sp>
      <p:sp>
        <p:nvSpPr>
          <p:cNvPr id="64" name="Shape 64"/>
          <p:cNvSpPr txBox="1">
            <a:spLocks noGrp="1"/>
          </p:cNvSpPr>
          <p:nvPr>
            <p:ph type="body" idx="1"/>
          </p:nvPr>
        </p:nvSpPr>
        <p:spPr>
          <a:xfrm>
            <a:off x="362033" y="2131467"/>
            <a:ext cx="5026761" cy="3943600"/>
          </a:xfrm>
          <a:prstGeom prst="rect">
            <a:avLst/>
          </a:prstGeom>
        </p:spPr>
        <p:txBody>
          <a:bodyPr lIns="91425" tIns="91425" rIns="91425" bIns="91425" anchor="t" anchorCtr="0">
            <a:normAutofit/>
          </a:bodyPr>
          <a:lstStyle>
            <a:lvl1pPr marL="0" lvl="0" indent="0" rtl="0">
              <a:spcBef>
                <a:spcPts val="0"/>
              </a:spcBef>
              <a:buSzPct val="100000"/>
              <a:buNone/>
              <a:defRPr sz="1800" b="0" i="0">
                <a:solidFill>
                  <a:schemeClr val="bg2">
                    <a:lumMod val="25000"/>
                  </a:schemeClr>
                </a:solidFill>
                <a:latin typeface="+mn-lt"/>
              </a:defRPr>
            </a:lvl1pPr>
            <a:lvl2pPr lvl="1" rtl="0">
              <a:spcBef>
                <a:spcPts val="0"/>
              </a:spcBef>
              <a:buSzPct val="100000"/>
              <a:defRPr sz="1600"/>
            </a:lvl2pPr>
            <a:lvl3pPr lvl="2" rtl="0">
              <a:spcBef>
                <a:spcPts val="0"/>
              </a:spcBef>
              <a:buSzPct val="100000"/>
              <a:defRPr sz="1600"/>
            </a:lvl3pPr>
            <a:lvl4pPr lvl="3" rtl="0">
              <a:spcBef>
                <a:spcPts val="0"/>
              </a:spcBef>
              <a:buSzPct val="100000"/>
              <a:defRPr sz="1600"/>
            </a:lvl4pPr>
            <a:lvl5pPr lvl="4" rtl="0">
              <a:spcBef>
                <a:spcPts val="0"/>
              </a:spcBef>
              <a:buSzPct val="100000"/>
              <a:defRPr sz="1600"/>
            </a:lvl5pPr>
            <a:lvl6pPr lvl="5" rtl="0">
              <a:spcBef>
                <a:spcPts val="0"/>
              </a:spcBef>
              <a:buSzPct val="100000"/>
              <a:defRPr sz="1600"/>
            </a:lvl6pPr>
            <a:lvl7pPr lvl="6" rtl="0">
              <a:spcBef>
                <a:spcPts val="0"/>
              </a:spcBef>
              <a:buSzPct val="100000"/>
              <a:defRPr sz="1600"/>
            </a:lvl7pPr>
            <a:lvl8pPr lvl="7" rtl="0">
              <a:spcBef>
                <a:spcPts val="0"/>
              </a:spcBef>
              <a:buSzPct val="100000"/>
              <a:defRPr sz="1600"/>
            </a:lvl8pPr>
            <a:lvl9pPr lvl="8" rtl="0">
              <a:spcBef>
                <a:spcPts val="0"/>
              </a:spcBef>
              <a:buSzPct val="100000"/>
              <a:defRPr sz="1600"/>
            </a:lvl9pPr>
          </a:lstStyle>
          <a:p>
            <a:pPr lvl="0"/>
            <a:r>
              <a:rPr lang="en-US"/>
              <a:t>Click to edit Master text styles</a:t>
            </a:r>
          </a:p>
        </p:txBody>
      </p:sp>
      <p:pic>
        <p:nvPicPr>
          <p:cNvPr id="5" name="Immagine 4" descr="Immagine che contiene disegnando&#10;&#10;Descrizione generata automaticamente">
            <a:extLst>
              <a:ext uri="{FF2B5EF4-FFF2-40B4-BE49-F238E27FC236}">
                <a16:creationId xmlns:a16="http://schemas.microsoft.com/office/drawing/2014/main" id="{EE04A5FE-8535-4F51-BFFF-5A6DB96DE99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24381" y="6384285"/>
            <a:ext cx="1389989" cy="391804"/>
          </a:xfrm>
          <a:prstGeom prst="rect">
            <a:avLst/>
          </a:prstGeom>
        </p:spPr>
      </p:pic>
      <p:pic>
        <p:nvPicPr>
          <p:cNvPr id="4" name="Immagine 3">
            <a:extLst>
              <a:ext uri="{FF2B5EF4-FFF2-40B4-BE49-F238E27FC236}">
                <a16:creationId xmlns:a16="http://schemas.microsoft.com/office/drawing/2014/main" id="{129D83AA-B011-4604-9296-CDED4600D130}"/>
              </a:ext>
            </a:extLst>
          </p:cNvPr>
          <p:cNvPicPr>
            <a:picLocks noChangeAspect="1"/>
          </p:cNvPicPr>
          <p:nvPr userDrawn="1"/>
        </p:nvPicPr>
        <p:blipFill>
          <a:blip r:embed="rId3"/>
          <a:stretch>
            <a:fillRect/>
          </a:stretch>
        </p:blipFill>
        <p:spPr>
          <a:xfrm>
            <a:off x="74769" y="5905676"/>
            <a:ext cx="1761504" cy="947306"/>
          </a:xfrm>
          <a:prstGeom prst="rect">
            <a:avLst/>
          </a:prstGeom>
        </p:spPr>
      </p:pic>
    </p:spTree>
    <p:extLst>
      <p:ext uri="{BB962C8B-B14F-4D97-AF65-F5344CB8AC3E}">
        <p14:creationId xmlns:p14="http://schemas.microsoft.com/office/powerpoint/2010/main" val="2310604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 1 column half - Orange">
    <p:bg>
      <p:bgPr>
        <a:solidFill>
          <a:schemeClr val="accent1"/>
        </a:solidFill>
        <a:effectLst/>
      </p:bgPr>
    </p:bg>
    <p:spTree>
      <p:nvGrpSpPr>
        <p:cNvPr id="1" name="Shape 59"/>
        <p:cNvGrpSpPr/>
        <p:nvPr/>
      </p:nvGrpSpPr>
      <p:grpSpPr>
        <a:xfrm>
          <a:off x="0" y="0"/>
          <a:ext cx="0" cy="0"/>
          <a:chOff x="0" y="0"/>
          <a:chExt cx="0" cy="0"/>
        </a:xfrm>
      </p:grpSpPr>
      <p:sp>
        <p:nvSpPr>
          <p:cNvPr id="60" name="Shape 60"/>
          <p:cNvSpPr/>
          <p:nvPr/>
        </p:nvSpPr>
        <p:spPr>
          <a:xfrm flipH="1">
            <a:off x="-917" y="0"/>
            <a:ext cx="6100800" cy="6858000"/>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62" name="Shape 62"/>
          <p:cNvSpPr txBox="1">
            <a:spLocks noGrp="1"/>
          </p:cNvSpPr>
          <p:nvPr>
            <p:ph type="title"/>
          </p:nvPr>
        </p:nvSpPr>
        <p:spPr>
          <a:xfrm>
            <a:off x="362033" y="767333"/>
            <a:ext cx="5026761" cy="1298000"/>
          </a:xfrm>
          <a:prstGeom prst="rect">
            <a:avLst/>
          </a:prstGeom>
        </p:spPr>
        <p:txBody>
          <a:bodyPr lIns="91425" tIns="91425" rIns="91425" bIns="91425" anchor="b" anchorCtr="0">
            <a:normAutofit/>
          </a:bodyPr>
          <a:lstStyle>
            <a:lvl1pPr marL="0" lvl="0" indent="0" rtl="0">
              <a:spcBef>
                <a:spcPts val="0"/>
              </a:spcBef>
              <a:buClr>
                <a:srgbClr val="F67031"/>
              </a:buClr>
              <a:defRPr sz="3200" b="0" i="0">
                <a:solidFill>
                  <a:srgbClr val="DB5D00"/>
                </a:solidFill>
                <a:latin typeface="+mj-lt"/>
                <a:cs typeface="Arial" panose="020B0604020202020204" pitchFamily="34" charset="0"/>
              </a:defRPr>
            </a:lvl1pPr>
            <a:lvl2pPr lvl="1" rtl="0">
              <a:spcBef>
                <a:spcPts val="0"/>
              </a:spcBef>
              <a:buClr>
                <a:srgbClr val="F67031"/>
              </a:buClr>
              <a:defRPr>
                <a:solidFill>
                  <a:srgbClr val="F67031"/>
                </a:solidFill>
              </a:defRPr>
            </a:lvl2pPr>
            <a:lvl3pPr lvl="2" rtl="0">
              <a:spcBef>
                <a:spcPts val="0"/>
              </a:spcBef>
              <a:buClr>
                <a:srgbClr val="F67031"/>
              </a:buClr>
              <a:defRPr>
                <a:solidFill>
                  <a:srgbClr val="F67031"/>
                </a:solidFill>
              </a:defRPr>
            </a:lvl3pPr>
            <a:lvl4pPr lvl="3" rtl="0">
              <a:spcBef>
                <a:spcPts val="0"/>
              </a:spcBef>
              <a:buClr>
                <a:srgbClr val="F67031"/>
              </a:buClr>
              <a:defRPr>
                <a:solidFill>
                  <a:srgbClr val="F67031"/>
                </a:solidFill>
              </a:defRPr>
            </a:lvl4pPr>
            <a:lvl5pPr lvl="4" rtl="0">
              <a:spcBef>
                <a:spcPts val="0"/>
              </a:spcBef>
              <a:buClr>
                <a:srgbClr val="F67031"/>
              </a:buClr>
              <a:defRPr>
                <a:solidFill>
                  <a:srgbClr val="F67031"/>
                </a:solidFill>
              </a:defRPr>
            </a:lvl5pPr>
            <a:lvl6pPr lvl="5" rtl="0">
              <a:spcBef>
                <a:spcPts val="0"/>
              </a:spcBef>
              <a:buClr>
                <a:srgbClr val="F67031"/>
              </a:buClr>
              <a:defRPr>
                <a:solidFill>
                  <a:srgbClr val="F67031"/>
                </a:solidFill>
              </a:defRPr>
            </a:lvl6pPr>
            <a:lvl7pPr lvl="6" rtl="0">
              <a:spcBef>
                <a:spcPts val="0"/>
              </a:spcBef>
              <a:buClr>
                <a:srgbClr val="F67031"/>
              </a:buClr>
              <a:defRPr>
                <a:solidFill>
                  <a:srgbClr val="F67031"/>
                </a:solidFill>
              </a:defRPr>
            </a:lvl7pPr>
            <a:lvl8pPr lvl="7" rtl="0">
              <a:spcBef>
                <a:spcPts val="0"/>
              </a:spcBef>
              <a:buClr>
                <a:srgbClr val="F67031"/>
              </a:buClr>
              <a:defRPr>
                <a:solidFill>
                  <a:srgbClr val="F67031"/>
                </a:solidFill>
              </a:defRPr>
            </a:lvl8pPr>
            <a:lvl9pPr lvl="8" rtl="0">
              <a:spcBef>
                <a:spcPts val="0"/>
              </a:spcBef>
              <a:buClr>
                <a:srgbClr val="F67031"/>
              </a:buClr>
              <a:defRPr>
                <a:solidFill>
                  <a:srgbClr val="F67031"/>
                </a:solidFill>
              </a:defRPr>
            </a:lvl9pPr>
          </a:lstStyle>
          <a:p>
            <a:r>
              <a:rPr lang="en-US"/>
              <a:t>Click to edit Master title style</a:t>
            </a:r>
            <a:endParaRPr dirty="0"/>
          </a:p>
        </p:txBody>
      </p:sp>
      <p:sp>
        <p:nvSpPr>
          <p:cNvPr id="64" name="Shape 64"/>
          <p:cNvSpPr txBox="1">
            <a:spLocks noGrp="1"/>
          </p:cNvSpPr>
          <p:nvPr>
            <p:ph type="body" idx="1"/>
          </p:nvPr>
        </p:nvSpPr>
        <p:spPr>
          <a:xfrm>
            <a:off x="362033" y="2131467"/>
            <a:ext cx="5026761" cy="3943600"/>
          </a:xfrm>
          <a:prstGeom prst="rect">
            <a:avLst/>
          </a:prstGeom>
        </p:spPr>
        <p:txBody>
          <a:bodyPr lIns="91425" tIns="91425" rIns="91425" bIns="91425" anchor="t" anchorCtr="0">
            <a:normAutofit/>
          </a:bodyPr>
          <a:lstStyle>
            <a:lvl1pPr marL="0" lvl="0" indent="0" rtl="0">
              <a:spcBef>
                <a:spcPts val="0"/>
              </a:spcBef>
              <a:buSzPct val="100000"/>
              <a:buNone/>
              <a:defRPr sz="1800" b="0" i="0">
                <a:solidFill>
                  <a:schemeClr val="bg2">
                    <a:lumMod val="25000"/>
                  </a:schemeClr>
                </a:solidFill>
                <a:latin typeface="+mn-lt"/>
              </a:defRPr>
            </a:lvl1pPr>
            <a:lvl2pPr lvl="1" rtl="0">
              <a:spcBef>
                <a:spcPts val="0"/>
              </a:spcBef>
              <a:buSzPct val="100000"/>
              <a:defRPr sz="1600"/>
            </a:lvl2pPr>
            <a:lvl3pPr lvl="2" rtl="0">
              <a:spcBef>
                <a:spcPts val="0"/>
              </a:spcBef>
              <a:buSzPct val="100000"/>
              <a:defRPr sz="1600"/>
            </a:lvl3pPr>
            <a:lvl4pPr lvl="3" rtl="0">
              <a:spcBef>
                <a:spcPts val="0"/>
              </a:spcBef>
              <a:buSzPct val="100000"/>
              <a:defRPr sz="1600"/>
            </a:lvl4pPr>
            <a:lvl5pPr lvl="4" rtl="0">
              <a:spcBef>
                <a:spcPts val="0"/>
              </a:spcBef>
              <a:buSzPct val="100000"/>
              <a:defRPr sz="1600"/>
            </a:lvl5pPr>
            <a:lvl6pPr lvl="5" rtl="0">
              <a:spcBef>
                <a:spcPts val="0"/>
              </a:spcBef>
              <a:buSzPct val="100000"/>
              <a:defRPr sz="1600"/>
            </a:lvl6pPr>
            <a:lvl7pPr lvl="6" rtl="0">
              <a:spcBef>
                <a:spcPts val="0"/>
              </a:spcBef>
              <a:buSzPct val="100000"/>
              <a:defRPr sz="1600"/>
            </a:lvl7pPr>
            <a:lvl8pPr lvl="7" rtl="0">
              <a:spcBef>
                <a:spcPts val="0"/>
              </a:spcBef>
              <a:buSzPct val="100000"/>
              <a:defRPr sz="1600"/>
            </a:lvl8pPr>
            <a:lvl9pPr lvl="8" rtl="0">
              <a:spcBef>
                <a:spcPts val="0"/>
              </a:spcBef>
              <a:buSzPct val="100000"/>
              <a:defRPr sz="1600"/>
            </a:lvl9pPr>
          </a:lstStyle>
          <a:p>
            <a:pPr lvl="0"/>
            <a:r>
              <a:rPr lang="en-US"/>
              <a:t>Click to edit Master text styles</a:t>
            </a:r>
          </a:p>
        </p:txBody>
      </p:sp>
      <p:pic>
        <p:nvPicPr>
          <p:cNvPr id="3" name="Immagine 2" descr="Immagine che contiene disegnando&#10;&#10;Descrizione generata automaticamente">
            <a:extLst>
              <a:ext uri="{FF2B5EF4-FFF2-40B4-BE49-F238E27FC236}">
                <a16:creationId xmlns:a16="http://schemas.microsoft.com/office/drawing/2014/main" id="{7AAA4A96-3B6D-4ECD-9F1F-4584D00387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24381" y="6384285"/>
            <a:ext cx="1389989" cy="391804"/>
          </a:xfrm>
          <a:prstGeom prst="rect">
            <a:avLst/>
          </a:prstGeom>
        </p:spPr>
      </p:pic>
      <p:pic>
        <p:nvPicPr>
          <p:cNvPr id="5" name="Immagine 4">
            <a:extLst>
              <a:ext uri="{FF2B5EF4-FFF2-40B4-BE49-F238E27FC236}">
                <a16:creationId xmlns:a16="http://schemas.microsoft.com/office/drawing/2014/main" id="{66AE3DF3-3230-404A-B8C7-EBEBD58E473F}"/>
              </a:ext>
            </a:extLst>
          </p:cNvPr>
          <p:cNvPicPr>
            <a:picLocks noChangeAspect="1"/>
          </p:cNvPicPr>
          <p:nvPr userDrawn="1"/>
        </p:nvPicPr>
        <p:blipFill>
          <a:blip r:embed="rId3"/>
          <a:stretch>
            <a:fillRect/>
          </a:stretch>
        </p:blipFill>
        <p:spPr>
          <a:xfrm>
            <a:off x="74769" y="5905676"/>
            <a:ext cx="1761504" cy="947306"/>
          </a:xfrm>
          <a:prstGeom prst="rect">
            <a:avLst/>
          </a:prstGeom>
        </p:spPr>
      </p:pic>
    </p:spTree>
    <p:extLst>
      <p:ext uri="{BB962C8B-B14F-4D97-AF65-F5344CB8AC3E}">
        <p14:creationId xmlns:p14="http://schemas.microsoft.com/office/powerpoint/2010/main" val="1482633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Custom Layout">
    <p:bg>
      <p:bgPr>
        <a:solidFill>
          <a:schemeClr val="tx2">
            <a:lumMod val="20000"/>
            <a:lumOff val="80000"/>
          </a:schemeClr>
        </a:solidFill>
        <a:effectLst/>
      </p:bgPr>
    </p:bg>
    <p:spTree>
      <p:nvGrpSpPr>
        <p:cNvPr id="1" name=""/>
        <p:cNvGrpSpPr/>
        <p:nvPr/>
      </p:nvGrpSpPr>
      <p:grpSpPr>
        <a:xfrm>
          <a:off x="0" y="0"/>
          <a:ext cx="0" cy="0"/>
          <a:chOff x="0" y="0"/>
          <a:chExt cx="0" cy="0"/>
        </a:xfrm>
      </p:grpSpPr>
      <p:graphicFrame>
        <p:nvGraphicFramePr>
          <p:cNvPr id="4" name="Oggetto 3" hidden="1">
            <a:extLst>
              <a:ext uri="{FF2B5EF4-FFF2-40B4-BE49-F238E27FC236}">
                <a16:creationId xmlns:a16="http://schemas.microsoft.com/office/drawing/2014/main" id="{8C51D2A0-DAC1-423E-8E76-29FA93283A62}"/>
              </a:ext>
            </a:extLst>
          </p:cNvPr>
          <p:cNvGraphicFramePr>
            <a:graphicFrameLocks noChangeAspect="1"/>
          </p:cNvGraphicFramePr>
          <p:nvPr userDrawn="1">
            <p:custDataLst>
              <p:tags r:id="rId2"/>
            </p:custDataLst>
            <p:extLst>
              <p:ext uri="{D42A27DB-BD31-4B8C-83A1-F6EECF244321}">
                <p14:modId xmlns:p14="http://schemas.microsoft.com/office/powerpoint/2010/main" val="16170467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50" name="Diapositiva think-cell" r:id="rId4" imgW="444" imgH="446" progId="TCLayout.ActiveDocument.1">
                  <p:embed/>
                </p:oleObj>
              </mc:Choice>
              <mc:Fallback>
                <p:oleObj name="Diapositiva think-cell" r:id="rId4" imgW="444" imgH="44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a:extLst>
              <a:ext uri="{FF2B5EF4-FFF2-40B4-BE49-F238E27FC236}">
                <a16:creationId xmlns:a16="http://schemas.microsoft.com/office/drawing/2014/main" id="{41774F09-69BC-44FF-A162-DED58623EB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299" y="6253690"/>
            <a:ext cx="12252299" cy="609600"/>
          </a:xfrm>
          <a:prstGeom prst="rect">
            <a:avLst/>
          </a:prstGeom>
        </p:spPr>
      </p:pic>
      <p:sp>
        <p:nvSpPr>
          <p:cNvPr id="2" name="Rettangolo 1">
            <a:extLst>
              <a:ext uri="{FF2B5EF4-FFF2-40B4-BE49-F238E27FC236}">
                <a16:creationId xmlns:a16="http://schemas.microsoft.com/office/drawing/2014/main" id="{C02F5537-3319-4F12-B842-E9D637266D2F}"/>
              </a:ext>
            </a:extLst>
          </p:cNvPr>
          <p:cNvSpPr/>
          <p:nvPr userDrawn="1"/>
        </p:nvSpPr>
        <p:spPr>
          <a:xfrm>
            <a:off x="10725981" y="6313962"/>
            <a:ext cx="1386644" cy="45402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descr="Immagine che contiene disegnando&#10;&#10;Descrizione generata automaticamente">
            <a:extLst>
              <a:ext uri="{FF2B5EF4-FFF2-40B4-BE49-F238E27FC236}">
                <a16:creationId xmlns:a16="http://schemas.microsoft.com/office/drawing/2014/main" id="{4787A476-D322-4BE2-AE2C-2897636891C8}"/>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633403" y="6393197"/>
            <a:ext cx="1389989" cy="391804"/>
          </a:xfrm>
          <a:prstGeom prst="rect">
            <a:avLst/>
          </a:prstGeom>
        </p:spPr>
      </p:pic>
      <p:sp>
        <p:nvSpPr>
          <p:cNvPr id="30" name="Parallelogram 29">
            <a:extLst>
              <a:ext uri="{FF2B5EF4-FFF2-40B4-BE49-F238E27FC236}">
                <a16:creationId xmlns:a16="http://schemas.microsoft.com/office/drawing/2014/main" id="{5FA9E3B7-875F-457A-8D3D-719CEF43F1DA}"/>
              </a:ext>
            </a:extLst>
          </p:cNvPr>
          <p:cNvSpPr/>
          <p:nvPr/>
        </p:nvSpPr>
        <p:spPr>
          <a:xfrm>
            <a:off x="6974794" y="0"/>
            <a:ext cx="1068224" cy="6858000"/>
          </a:xfrm>
          <a:prstGeom prst="parallelogram">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a:extLst>
              <a:ext uri="{FF2B5EF4-FFF2-40B4-BE49-F238E27FC236}">
                <a16:creationId xmlns:a16="http://schemas.microsoft.com/office/drawing/2014/main" id="{74F32C6E-8CC6-4FE2-BB72-AE5E967724F7}"/>
              </a:ext>
            </a:extLst>
          </p:cNvPr>
          <p:cNvSpPr/>
          <p:nvPr/>
        </p:nvSpPr>
        <p:spPr>
          <a:xfrm>
            <a:off x="3692696" y="0"/>
            <a:ext cx="4016522"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9" name="Rectangle 28">
            <a:extLst>
              <a:ext uri="{FF2B5EF4-FFF2-40B4-BE49-F238E27FC236}">
                <a16:creationId xmlns:a16="http://schemas.microsoft.com/office/drawing/2014/main" id="{AD66C86D-DDE7-4C55-BB1E-C456EE738352}"/>
              </a:ext>
            </a:extLst>
          </p:cNvPr>
          <p:cNvSpPr/>
          <p:nvPr/>
        </p:nvSpPr>
        <p:spPr>
          <a:xfrm>
            <a:off x="-60299" y="0"/>
            <a:ext cx="352941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2">
                  <a:lumMod val="50000"/>
                </a:schemeClr>
              </a:solidFill>
            </a:endParaRPr>
          </a:p>
        </p:txBody>
      </p:sp>
      <p:sp>
        <p:nvSpPr>
          <p:cNvPr id="28" name="Parallelogram 27">
            <a:extLst>
              <a:ext uri="{FF2B5EF4-FFF2-40B4-BE49-F238E27FC236}">
                <a16:creationId xmlns:a16="http://schemas.microsoft.com/office/drawing/2014/main" id="{7D769EB4-3CC4-497B-8DD2-70EA69FFB28D}"/>
              </a:ext>
            </a:extLst>
          </p:cNvPr>
          <p:cNvSpPr/>
          <p:nvPr/>
        </p:nvSpPr>
        <p:spPr>
          <a:xfrm>
            <a:off x="3067941" y="0"/>
            <a:ext cx="1068224" cy="6858000"/>
          </a:xfrm>
          <a:prstGeom prst="parallelogram">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Content Placeholder 2">
            <a:extLst>
              <a:ext uri="{FF2B5EF4-FFF2-40B4-BE49-F238E27FC236}">
                <a16:creationId xmlns:a16="http://schemas.microsoft.com/office/drawing/2014/main" id="{8ED26EEF-515D-4487-94A7-DA43AE40D532}"/>
              </a:ext>
            </a:extLst>
          </p:cNvPr>
          <p:cNvSpPr>
            <a:spLocks noGrp="1"/>
          </p:cNvSpPr>
          <p:nvPr>
            <p:ph sz="quarter" idx="13"/>
          </p:nvPr>
        </p:nvSpPr>
        <p:spPr>
          <a:xfrm>
            <a:off x="8170694" y="473508"/>
            <a:ext cx="2710953" cy="5705619"/>
          </a:xfrm>
        </p:spPr>
        <p:txBody>
          <a:bodyPr>
            <a:normAutofit/>
          </a:bodyPr>
          <a:lstStyle>
            <a:lvl1pPr marL="0" indent="0">
              <a:buNone/>
              <a:defRPr sz="1600">
                <a:solidFill>
                  <a:schemeClr val="tx2">
                    <a:lumMod val="75000"/>
                  </a:schemeClr>
                </a:solidFill>
              </a:defRPr>
            </a:lvl1pPr>
            <a:lvl2pPr>
              <a:defRPr sz="1800">
                <a:solidFill>
                  <a:schemeClr val="bg2">
                    <a:lumMod val="50000"/>
                  </a:schemeClr>
                </a:solidFill>
              </a:defRPr>
            </a:lvl2pPr>
            <a:lvl3pPr>
              <a:defRPr sz="1800">
                <a:solidFill>
                  <a:schemeClr val="tx2">
                    <a:lumMod val="75000"/>
                  </a:schemeClr>
                </a:solidFill>
              </a:defRPr>
            </a:lvl3pPr>
            <a:lvl4pPr>
              <a:defRPr sz="1800">
                <a:solidFill>
                  <a:schemeClr val="bg2">
                    <a:lumMod val="50000"/>
                  </a:schemeClr>
                </a:solidFill>
              </a:defRPr>
            </a:lvl4pPr>
            <a:lvl5pPr>
              <a:defRPr sz="1800">
                <a:solidFill>
                  <a:schemeClr val="tx2">
                    <a:lumMod val="75000"/>
                  </a:schemeClr>
                </a:solidFill>
              </a:defRPr>
            </a:lvl5pPr>
          </a:lstStyle>
          <a:p>
            <a:pPr lvl="0"/>
            <a:r>
              <a:rPr lang="en-US"/>
              <a:t>Click to edit Master text styles</a:t>
            </a:r>
          </a:p>
        </p:txBody>
      </p:sp>
      <p:sp>
        <p:nvSpPr>
          <p:cNvPr id="38" name="Content Placeholder 2">
            <a:extLst>
              <a:ext uri="{FF2B5EF4-FFF2-40B4-BE49-F238E27FC236}">
                <a16:creationId xmlns:a16="http://schemas.microsoft.com/office/drawing/2014/main" id="{3C885519-9ABB-40EF-AB97-7FE43652C796}"/>
              </a:ext>
            </a:extLst>
          </p:cNvPr>
          <p:cNvSpPr>
            <a:spLocks noGrp="1"/>
          </p:cNvSpPr>
          <p:nvPr>
            <p:ph sz="quarter" idx="14"/>
          </p:nvPr>
        </p:nvSpPr>
        <p:spPr>
          <a:xfrm>
            <a:off x="4263841" y="480580"/>
            <a:ext cx="2710953" cy="5705619"/>
          </a:xfrm>
        </p:spPr>
        <p:txBody>
          <a:bodyPr>
            <a:normAutofit/>
          </a:bodyPr>
          <a:lstStyle>
            <a:lvl1pPr marL="0" indent="0">
              <a:buNone/>
              <a:defRPr sz="1600">
                <a:solidFill>
                  <a:schemeClr val="tx2">
                    <a:lumMod val="75000"/>
                  </a:schemeClr>
                </a:solidFill>
              </a:defRPr>
            </a:lvl1pPr>
            <a:lvl2pPr>
              <a:defRPr sz="1800">
                <a:solidFill>
                  <a:schemeClr val="bg2">
                    <a:lumMod val="50000"/>
                  </a:schemeClr>
                </a:solidFill>
              </a:defRPr>
            </a:lvl2pPr>
            <a:lvl3pPr>
              <a:defRPr sz="1800">
                <a:solidFill>
                  <a:schemeClr val="tx2">
                    <a:lumMod val="75000"/>
                  </a:schemeClr>
                </a:solidFill>
              </a:defRPr>
            </a:lvl3pPr>
            <a:lvl4pPr>
              <a:defRPr sz="1800">
                <a:solidFill>
                  <a:schemeClr val="bg2">
                    <a:lumMod val="50000"/>
                  </a:schemeClr>
                </a:solidFill>
              </a:defRPr>
            </a:lvl4pPr>
            <a:lvl5pPr>
              <a:defRPr sz="1800">
                <a:solidFill>
                  <a:schemeClr val="tx2">
                    <a:lumMod val="75000"/>
                  </a:schemeClr>
                </a:solidFill>
              </a:defRPr>
            </a:lvl5pPr>
          </a:lstStyle>
          <a:p>
            <a:pPr lvl="0"/>
            <a:r>
              <a:rPr lang="en-US"/>
              <a:t>Click to edit Master text styles</a:t>
            </a:r>
          </a:p>
        </p:txBody>
      </p:sp>
      <p:sp>
        <p:nvSpPr>
          <p:cNvPr id="39" name="Content Placeholder 2">
            <a:extLst>
              <a:ext uri="{FF2B5EF4-FFF2-40B4-BE49-F238E27FC236}">
                <a16:creationId xmlns:a16="http://schemas.microsoft.com/office/drawing/2014/main" id="{11007F1F-FAE4-4CE9-8C33-4B7C8C4F1496}"/>
              </a:ext>
            </a:extLst>
          </p:cNvPr>
          <p:cNvSpPr>
            <a:spLocks noGrp="1"/>
          </p:cNvSpPr>
          <p:nvPr>
            <p:ph sz="quarter" idx="15"/>
          </p:nvPr>
        </p:nvSpPr>
        <p:spPr>
          <a:xfrm>
            <a:off x="322957" y="471199"/>
            <a:ext cx="2710953" cy="5705619"/>
          </a:xfrm>
        </p:spPr>
        <p:txBody>
          <a:bodyPr>
            <a:normAutofit/>
          </a:bodyPr>
          <a:lstStyle>
            <a:lvl1pPr marL="0" indent="0">
              <a:buNone/>
              <a:defRPr sz="1600">
                <a:solidFill>
                  <a:schemeClr val="tx2">
                    <a:lumMod val="50000"/>
                  </a:schemeClr>
                </a:solidFill>
              </a:defRPr>
            </a:lvl1pPr>
            <a:lvl2pPr>
              <a:defRPr sz="1800">
                <a:solidFill>
                  <a:schemeClr val="bg2">
                    <a:lumMod val="50000"/>
                  </a:schemeClr>
                </a:solidFill>
              </a:defRPr>
            </a:lvl2pPr>
            <a:lvl3pPr>
              <a:defRPr sz="1800">
                <a:solidFill>
                  <a:schemeClr val="tx2">
                    <a:lumMod val="75000"/>
                  </a:schemeClr>
                </a:solidFill>
              </a:defRPr>
            </a:lvl3pPr>
            <a:lvl4pPr>
              <a:defRPr sz="1800">
                <a:solidFill>
                  <a:schemeClr val="bg2">
                    <a:lumMod val="50000"/>
                  </a:schemeClr>
                </a:solidFill>
              </a:defRPr>
            </a:lvl4pPr>
            <a:lvl5pPr>
              <a:defRPr sz="1800">
                <a:solidFill>
                  <a:schemeClr val="tx2">
                    <a:lumMod val="75000"/>
                  </a:schemeClr>
                </a:solidFill>
              </a:defRPr>
            </a:lvl5pPr>
          </a:lstStyle>
          <a:p>
            <a:pPr lvl="0"/>
            <a:r>
              <a:rPr lang="en-US"/>
              <a:t>Click to edit Master text styles</a:t>
            </a:r>
          </a:p>
        </p:txBody>
      </p:sp>
      <p:pic>
        <p:nvPicPr>
          <p:cNvPr id="5" name="Immagine 4">
            <a:extLst>
              <a:ext uri="{FF2B5EF4-FFF2-40B4-BE49-F238E27FC236}">
                <a16:creationId xmlns:a16="http://schemas.microsoft.com/office/drawing/2014/main" id="{E30B1CE9-8C23-4FBD-B780-760F8818E5A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33308861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ustom Layout">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0" name="Parallelogram 29">
            <a:extLst>
              <a:ext uri="{FF2B5EF4-FFF2-40B4-BE49-F238E27FC236}">
                <a16:creationId xmlns:a16="http://schemas.microsoft.com/office/drawing/2014/main" id="{5FA9E3B7-875F-457A-8D3D-719CEF43F1DA}"/>
              </a:ext>
            </a:extLst>
          </p:cNvPr>
          <p:cNvSpPr/>
          <p:nvPr/>
        </p:nvSpPr>
        <p:spPr>
          <a:xfrm>
            <a:off x="6974794" y="0"/>
            <a:ext cx="1068224" cy="6858000"/>
          </a:xfrm>
          <a:prstGeom prst="parallelogram">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a:extLst>
              <a:ext uri="{FF2B5EF4-FFF2-40B4-BE49-F238E27FC236}">
                <a16:creationId xmlns:a16="http://schemas.microsoft.com/office/drawing/2014/main" id="{74F32C6E-8CC6-4FE2-BB72-AE5E967724F7}"/>
              </a:ext>
            </a:extLst>
          </p:cNvPr>
          <p:cNvSpPr/>
          <p:nvPr/>
        </p:nvSpPr>
        <p:spPr>
          <a:xfrm>
            <a:off x="3692696" y="0"/>
            <a:ext cx="4016522"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9" name="Rectangle 28">
            <a:extLst>
              <a:ext uri="{FF2B5EF4-FFF2-40B4-BE49-F238E27FC236}">
                <a16:creationId xmlns:a16="http://schemas.microsoft.com/office/drawing/2014/main" id="{AD66C86D-DDE7-4C55-BB1E-C456EE738352}"/>
              </a:ext>
            </a:extLst>
          </p:cNvPr>
          <p:cNvSpPr/>
          <p:nvPr/>
        </p:nvSpPr>
        <p:spPr>
          <a:xfrm>
            <a:off x="-60299" y="0"/>
            <a:ext cx="352941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2">
                  <a:lumMod val="50000"/>
                </a:schemeClr>
              </a:solidFill>
            </a:endParaRPr>
          </a:p>
        </p:txBody>
      </p:sp>
      <p:sp>
        <p:nvSpPr>
          <p:cNvPr id="28" name="Parallelogram 27">
            <a:extLst>
              <a:ext uri="{FF2B5EF4-FFF2-40B4-BE49-F238E27FC236}">
                <a16:creationId xmlns:a16="http://schemas.microsoft.com/office/drawing/2014/main" id="{7D769EB4-3CC4-497B-8DD2-70EA69FFB28D}"/>
              </a:ext>
            </a:extLst>
          </p:cNvPr>
          <p:cNvSpPr/>
          <p:nvPr/>
        </p:nvSpPr>
        <p:spPr>
          <a:xfrm>
            <a:off x="3067941" y="0"/>
            <a:ext cx="1068224" cy="6858000"/>
          </a:xfrm>
          <a:prstGeom prst="parallelogram">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36" name="Picture 35">
            <a:extLst>
              <a:ext uri="{FF2B5EF4-FFF2-40B4-BE49-F238E27FC236}">
                <a16:creationId xmlns:a16="http://schemas.microsoft.com/office/drawing/2014/main" id="{67D0A290-4FCE-419F-AB4F-22F39173A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99" y="6274279"/>
            <a:ext cx="12252299" cy="609600"/>
          </a:xfrm>
          <a:prstGeom prst="rect">
            <a:avLst/>
          </a:prstGeom>
        </p:spPr>
      </p:pic>
      <p:sp>
        <p:nvSpPr>
          <p:cNvPr id="37" name="Content Placeholder 2">
            <a:extLst>
              <a:ext uri="{FF2B5EF4-FFF2-40B4-BE49-F238E27FC236}">
                <a16:creationId xmlns:a16="http://schemas.microsoft.com/office/drawing/2014/main" id="{8ED26EEF-515D-4487-94A7-DA43AE40D532}"/>
              </a:ext>
            </a:extLst>
          </p:cNvPr>
          <p:cNvSpPr>
            <a:spLocks noGrp="1"/>
          </p:cNvSpPr>
          <p:nvPr>
            <p:ph sz="quarter" idx="13"/>
          </p:nvPr>
        </p:nvSpPr>
        <p:spPr>
          <a:xfrm>
            <a:off x="8170694" y="473508"/>
            <a:ext cx="2710953" cy="5705619"/>
          </a:xfrm>
        </p:spPr>
        <p:txBody>
          <a:bodyPr>
            <a:normAutofit/>
          </a:bodyPr>
          <a:lstStyle>
            <a:lvl1pPr marL="0" indent="0">
              <a:buNone/>
              <a:defRPr sz="1600">
                <a:solidFill>
                  <a:schemeClr val="tx2">
                    <a:lumMod val="75000"/>
                  </a:schemeClr>
                </a:solidFill>
              </a:defRPr>
            </a:lvl1pPr>
            <a:lvl2pPr>
              <a:defRPr sz="1800">
                <a:solidFill>
                  <a:schemeClr val="bg2">
                    <a:lumMod val="50000"/>
                  </a:schemeClr>
                </a:solidFill>
              </a:defRPr>
            </a:lvl2pPr>
            <a:lvl3pPr>
              <a:defRPr sz="1800">
                <a:solidFill>
                  <a:schemeClr val="tx2">
                    <a:lumMod val="75000"/>
                  </a:schemeClr>
                </a:solidFill>
              </a:defRPr>
            </a:lvl3pPr>
            <a:lvl4pPr>
              <a:defRPr sz="1800">
                <a:solidFill>
                  <a:schemeClr val="bg2">
                    <a:lumMod val="50000"/>
                  </a:schemeClr>
                </a:solidFill>
              </a:defRPr>
            </a:lvl4pPr>
            <a:lvl5pPr>
              <a:defRPr sz="1800">
                <a:solidFill>
                  <a:schemeClr val="tx2">
                    <a:lumMod val="75000"/>
                  </a:schemeClr>
                </a:solidFill>
              </a:defRPr>
            </a:lvl5pPr>
          </a:lstStyle>
          <a:p>
            <a:pPr lvl="0"/>
            <a:r>
              <a:rPr lang="en-US"/>
              <a:t>Click to edit Master text styles</a:t>
            </a:r>
          </a:p>
        </p:txBody>
      </p:sp>
      <p:sp>
        <p:nvSpPr>
          <p:cNvPr id="38" name="Content Placeholder 2">
            <a:extLst>
              <a:ext uri="{FF2B5EF4-FFF2-40B4-BE49-F238E27FC236}">
                <a16:creationId xmlns:a16="http://schemas.microsoft.com/office/drawing/2014/main" id="{3C885519-9ABB-40EF-AB97-7FE43652C796}"/>
              </a:ext>
            </a:extLst>
          </p:cNvPr>
          <p:cNvSpPr>
            <a:spLocks noGrp="1"/>
          </p:cNvSpPr>
          <p:nvPr>
            <p:ph sz="quarter" idx="14"/>
          </p:nvPr>
        </p:nvSpPr>
        <p:spPr>
          <a:xfrm>
            <a:off x="4263841" y="480580"/>
            <a:ext cx="2710953" cy="5705619"/>
          </a:xfrm>
        </p:spPr>
        <p:txBody>
          <a:bodyPr>
            <a:normAutofit/>
          </a:bodyPr>
          <a:lstStyle>
            <a:lvl1pPr marL="0" indent="0">
              <a:buNone/>
              <a:defRPr sz="1600">
                <a:solidFill>
                  <a:schemeClr val="tx2">
                    <a:lumMod val="75000"/>
                  </a:schemeClr>
                </a:solidFill>
              </a:defRPr>
            </a:lvl1pPr>
            <a:lvl2pPr>
              <a:defRPr sz="1800">
                <a:solidFill>
                  <a:schemeClr val="bg2">
                    <a:lumMod val="50000"/>
                  </a:schemeClr>
                </a:solidFill>
              </a:defRPr>
            </a:lvl2pPr>
            <a:lvl3pPr>
              <a:defRPr sz="1800">
                <a:solidFill>
                  <a:schemeClr val="tx2">
                    <a:lumMod val="75000"/>
                  </a:schemeClr>
                </a:solidFill>
              </a:defRPr>
            </a:lvl3pPr>
            <a:lvl4pPr>
              <a:defRPr sz="1800">
                <a:solidFill>
                  <a:schemeClr val="bg2">
                    <a:lumMod val="50000"/>
                  </a:schemeClr>
                </a:solidFill>
              </a:defRPr>
            </a:lvl4pPr>
            <a:lvl5pPr>
              <a:defRPr sz="1800">
                <a:solidFill>
                  <a:schemeClr val="tx2">
                    <a:lumMod val="75000"/>
                  </a:schemeClr>
                </a:solidFill>
              </a:defRPr>
            </a:lvl5pPr>
          </a:lstStyle>
          <a:p>
            <a:pPr lvl="0"/>
            <a:r>
              <a:rPr lang="en-US"/>
              <a:t>Click to edit Master text styles</a:t>
            </a:r>
          </a:p>
        </p:txBody>
      </p:sp>
      <p:sp>
        <p:nvSpPr>
          <p:cNvPr id="39" name="Content Placeholder 2">
            <a:extLst>
              <a:ext uri="{FF2B5EF4-FFF2-40B4-BE49-F238E27FC236}">
                <a16:creationId xmlns:a16="http://schemas.microsoft.com/office/drawing/2014/main" id="{11007F1F-FAE4-4CE9-8C33-4B7C8C4F1496}"/>
              </a:ext>
            </a:extLst>
          </p:cNvPr>
          <p:cNvSpPr>
            <a:spLocks noGrp="1"/>
          </p:cNvSpPr>
          <p:nvPr>
            <p:ph sz="quarter" idx="15"/>
          </p:nvPr>
        </p:nvSpPr>
        <p:spPr>
          <a:xfrm>
            <a:off x="322957" y="471199"/>
            <a:ext cx="2710953" cy="5705619"/>
          </a:xfrm>
        </p:spPr>
        <p:txBody>
          <a:bodyPr>
            <a:normAutofit/>
          </a:bodyPr>
          <a:lstStyle>
            <a:lvl1pPr marL="0" indent="0">
              <a:buNone/>
              <a:defRPr sz="1600">
                <a:solidFill>
                  <a:schemeClr val="tx2">
                    <a:lumMod val="50000"/>
                  </a:schemeClr>
                </a:solidFill>
              </a:defRPr>
            </a:lvl1pPr>
            <a:lvl2pPr>
              <a:defRPr sz="1800">
                <a:solidFill>
                  <a:schemeClr val="bg2">
                    <a:lumMod val="50000"/>
                  </a:schemeClr>
                </a:solidFill>
              </a:defRPr>
            </a:lvl2pPr>
            <a:lvl3pPr>
              <a:defRPr sz="1800">
                <a:solidFill>
                  <a:schemeClr val="tx2">
                    <a:lumMod val="75000"/>
                  </a:schemeClr>
                </a:solidFill>
              </a:defRPr>
            </a:lvl3pPr>
            <a:lvl4pPr>
              <a:defRPr sz="1800">
                <a:solidFill>
                  <a:schemeClr val="bg2">
                    <a:lumMod val="50000"/>
                  </a:schemeClr>
                </a:solidFill>
              </a:defRPr>
            </a:lvl4pPr>
            <a:lvl5pPr>
              <a:defRPr sz="1800">
                <a:solidFill>
                  <a:schemeClr val="tx2">
                    <a:lumMod val="75000"/>
                  </a:schemeClr>
                </a:solidFill>
              </a:defRPr>
            </a:lvl5pPr>
          </a:lstStyle>
          <a:p>
            <a:pPr lvl="0"/>
            <a:r>
              <a:rPr lang="en-US"/>
              <a:t>Click to edit Master text styles</a:t>
            </a:r>
          </a:p>
        </p:txBody>
      </p:sp>
      <p:sp>
        <p:nvSpPr>
          <p:cNvPr id="4" name="Rettangolo 3">
            <a:extLst>
              <a:ext uri="{FF2B5EF4-FFF2-40B4-BE49-F238E27FC236}">
                <a16:creationId xmlns:a16="http://schemas.microsoft.com/office/drawing/2014/main" id="{095F5787-4558-43FB-90E1-275604544AA9}"/>
              </a:ext>
            </a:extLst>
          </p:cNvPr>
          <p:cNvSpPr/>
          <p:nvPr userDrawn="1"/>
        </p:nvSpPr>
        <p:spPr>
          <a:xfrm>
            <a:off x="10668831" y="6334125"/>
            <a:ext cx="1386644" cy="47307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descr="Immagine che contiene disegnando&#10;&#10;Descrizione generata automaticamente">
            <a:extLst>
              <a:ext uri="{FF2B5EF4-FFF2-40B4-BE49-F238E27FC236}">
                <a16:creationId xmlns:a16="http://schemas.microsoft.com/office/drawing/2014/main" id="{2853460A-B6E9-4F54-A4FD-946EB273F2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24381" y="6384285"/>
            <a:ext cx="1389989" cy="391804"/>
          </a:xfrm>
          <a:prstGeom prst="rect">
            <a:avLst/>
          </a:prstGeom>
        </p:spPr>
      </p:pic>
      <p:pic>
        <p:nvPicPr>
          <p:cNvPr id="3" name="Immagine 2">
            <a:extLst>
              <a:ext uri="{FF2B5EF4-FFF2-40B4-BE49-F238E27FC236}">
                <a16:creationId xmlns:a16="http://schemas.microsoft.com/office/drawing/2014/main" id="{9C8824C7-BA9E-4F51-8A58-14D12BDE5AF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18309627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oilerplate">
    <p:bg>
      <p:bgPr>
        <a:gradFill>
          <a:gsLst>
            <a:gs pos="26000">
              <a:schemeClr val="accent1">
                <a:lumMod val="5000"/>
                <a:lumOff val="95000"/>
              </a:schemeClr>
            </a:gs>
            <a:gs pos="84000">
              <a:schemeClr val="bg2"/>
            </a:gs>
            <a:gs pos="100000">
              <a:schemeClr val="bg2"/>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5833CE8-3BF1-4420-9E68-934480998A4F}"/>
              </a:ext>
            </a:extLst>
          </p:cNvPr>
          <p:cNvSpPr txBox="1"/>
          <p:nvPr/>
        </p:nvSpPr>
        <p:spPr>
          <a:xfrm>
            <a:off x="1278294" y="1445539"/>
            <a:ext cx="958565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accent1"/>
                </a:solidFill>
                <a:latin typeface="+mj-lt"/>
                <a:ea typeface="+mn-ea"/>
                <a:cs typeface="+mn-cs"/>
              </a:rPr>
              <a:t>About International Institute of Business Analysis</a:t>
            </a:r>
            <a:r>
              <a:rPr lang="en-US" sz="2800" b="1" dirty="0">
                <a:latin typeface="+mj-lt"/>
              </a:rPr>
              <a:t> </a:t>
            </a:r>
            <a:endParaRPr lang="en-CA" sz="3200" dirty="0">
              <a:latin typeface="+mj-lt"/>
            </a:endParaRPr>
          </a:p>
        </p:txBody>
      </p:sp>
      <p:sp>
        <p:nvSpPr>
          <p:cNvPr id="5" name="TextBox 4">
            <a:extLst>
              <a:ext uri="{FF2B5EF4-FFF2-40B4-BE49-F238E27FC236}">
                <a16:creationId xmlns:a16="http://schemas.microsoft.com/office/drawing/2014/main" id="{8060F683-BFDF-479F-9092-DA16D3CCC108}"/>
              </a:ext>
            </a:extLst>
          </p:cNvPr>
          <p:cNvSpPr txBox="1"/>
          <p:nvPr/>
        </p:nvSpPr>
        <p:spPr>
          <a:xfrm>
            <a:off x="1290734" y="2043403"/>
            <a:ext cx="9610531" cy="3108543"/>
          </a:xfrm>
          <a:prstGeom prst="rect">
            <a:avLst/>
          </a:prstGeom>
          <a:noFill/>
        </p:spPr>
        <p:txBody>
          <a:bodyPr wrap="square" rtlCol="0">
            <a:spAutoFit/>
          </a:bodyPr>
          <a:lstStyle/>
          <a:p>
            <a:pPr algn="ctr" fontAlgn="base">
              <a:lnSpc>
                <a:spcPct val="100000"/>
              </a:lnSpc>
            </a:pPr>
            <a:r>
              <a:rPr lang="en-US" sz="2300" dirty="0">
                <a:solidFill>
                  <a:schemeClr val="accent2"/>
                </a:solidFill>
                <a:latin typeface="+mj-lt"/>
              </a:rPr>
              <a:t>International Institute of Business Analysis™ (IIBA®) is a professional association dedicated to supporting lifetime learning opportunities for business and professional success. Through a global network, IIBA connects with over 29,000 Members and more than 300 Corporate Members and 120 Chapters. As the recognized voice of the business analysis community, IIBA supports the recognition of the profession and discipline and works to maintain the global standard for the practice and certifications.</a:t>
            </a:r>
          </a:p>
          <a:p>
            <a:pPr algn="ctr" fontAlgn="base">
              <a:lnSpc>
                <a:spcPct val="120000"/>
              </a:lnSpc>
            </a:pPr>
            <a:r>
              <a:rPr lang="en-US" sz="1000" dirty="0">
                <a:solidFill>
                  <a:schemeClr val="accent2"/>
                </a:solidFill>
                <a:latin typeface="+mj-lt"/>
              </a:rPr>
              <a:t>  </a:t>
            </a:r>
          </a:p>
          <a:p>
            <a:pPr algn="ctr" fontAlgn="base"/>
            <a:r>
              <a:rPr lang="en-US" sz="2300" dirty="0">
                <a:solidFill>
                  <a:schemeClr val="accent2"/>
                </a:solidFill>
                <a:latin typeface="+mj-lt"/>
              </a:rPr>
              <a:t>For more information visit </a:t>
            </a:r>
            <a:r>
              <a:rPr lang="en-US" sz="2300" u="sng" dirty="0">
                <a:solidFill>
                  <a:schemeClr val="accent3"/>
                </a:solidFill>
                <a:latin typeface="+mj-lt"/>
                <a:hlinkClick r:id="rId2">
                  <a:extLst>
                    <a:ext uri="{A12FA001-AC4F-418D-AE19-62706E023703}">
                      <ahyp:hlinkClr xmlns:ahyp="http://schemas.microsoft.com/office/drawing/2018/hyperlinkcolor" val="tx"/>
                    </a:ext>
                  </a:extLst>
                </a:hlinkClick>
              </a:rPr>
              <a:t>iiba.org</a:t>
            </a:r>
            <a:endParaRPr lang="en-CA" sz="2300" dirty="0">
              <a:solidFill>
                <a:schemeClr val="accent3"/>
              </a:solidFill>
              <a:latin typeface="+mj-lt"/>
            </a:endParaRPr>
          </a:p>
        </p:txBody>
      </p:sp>
      <p:pic>
        <p:nvPicPr>
          <p:cNvPr id="7" name="Picture 6">
            <a:extLst>
              <a:ext uri="{FF2B5EF4-FFF2-40B4-BE49-F238E27FC236}">
                <a16:creationId xmlns:a16="http://schemas.microsoft.com/office/drawing/2014/main" id="{6987B0B6-B61B-47C2-8425-7A0985B52C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265334"/>
            <a:ext cx="12192000" cy="609600"/>
          </a:xfrm>
          <a:prstGeom prst="rect">
            <a:avLst/>
          </a:prstGeom>
        </p:spPr>
      </p:pic>
      <p:sp>
        <p:nvSpPr>
          <p:cNvPr id="2" name="Rettangolo 1">
            <a:extLst>
              <a:ext uri="{FF2B5EF4-FFF2-40B4-BE49-F238E27FC236}">
                <a16:creationId xmlns:a16="http://schemas.microsoft.com/office/drawing/2014/main" id="{9591AA39-DCEF-48E8-825A-08DDB5AAFA64}"/>
              </a:ext>
            </a:extLst>
          </p:cNvPr>
          <p:cNvSpPr/>
          <p:nvPr userDrawn="1"/>
        </p:nvSpPr>
        <p:spPr>
          <a:xfrm>
            <a:off x="10668831" y="6334125"/>
            <a:ext cx="1386644" cy="47307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descr="Immagine che contiene disegnando&#10;&#10;Descrizione generata automaticamente">
            <a:extLst>
              <a:ext uri="{FF2B5EF4-FFF2-40B4-BE49-F238E27FC236}">
                <a16:creationId xmlns:a16="http://schemas.microsoft.com/office/drawing/2014/main" id="{3AB9E824-EE54-41E5-88D0-7A888A5D849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624381" y="6384285"/>
            <a:ext cx="1389989" cy="391804"/>
          </a:xfrm>
          <a:prstGeom prst="rect">
            <a:avLst/>
          </a:prstGeom>
        </p:spPr>
      </p:pic>
    </p:spTree>
    <p:extLst>
      <p:ext uri="{BB962C8B-B14F-4D97-AF65-F5344CB8AC3E}">
        <p14:creationId xmlns:p14="http://schemas.microsoft.com/office/powerpoint/2010/main" val="3174954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 Orange White">
    <p:bg>
      <p:bgPr>
        <a:solidFill>
          <a:schemeClr val="bg1"/>
        </a:solidFill>
        <a:effectLst/>
      </p:bgPr>
    </p:bg>
    <p:spTree>
      <p:nvGrpSpPr>
        <p:cNvPr id="1" name="Shape 9"/>
        <p:cNvGrpSpPr/>
        <p:nvPr/>
      </p:nvGrpSpPr>
      <p:grpSpPr>
        <a:xfrm>
          <a:off x="0" y="0"/>
          <a:ext cx="0" cy="0"/>
          <a:chOff x="0" y="0"/>
          <a:chExt cx="0" cy="0"/>
        </a:xfrm>
      </p:grpSpPr>
      <p:sp>
        <p:nvSpPr>
          <p:cNvPr id="7" name="Shape 10">
            <a:extLst>
              <a:ext uri="{FF2B5EF4-FFF2-40B4-BE49-F238E27FC236}">
                <a16:creationId xmlns:a16="http://schemas.microsoft.com/office/drawing/2014/main" id="{F6C9F985-C33B-4D7D-A1BB-10FF6E0A14B5}"/>
              </a:ext>
            </a:extLst>
          </p:cNvPr>
          <p:cNvSpPr/>
          <p:nvPr/>
        </p:nvSpPr>
        <p:spPr>
          <a:xfrm flipH="1">
            <a:off x="0" y="0"/>
            <a:ext cx="5119264" cy="6895040"/>
          </a:xfrm>
          <a:custGeom>
            <a:avLst/>
            <a:gdLst>
              <a:gd name="connsiteX0" fmla="*/ 0 w 4059733"/>
              <a:gd name="connsiteY0" fmla="*/ 0 h 6858000"/>
              <a:gd name="connsiteX1" fmla="*/ 4059733 w 4059733"/>
              <a:gd name="connsiteY1" fmla="*/ 0 h 6858000"/>
              <a:gd name="connsiteX2" fmla="*/ 4059733 w 4059733"/>
              <a:gd name="connsiteY2" fmla="*/ 6858000 h 6858000"/>
              <a:gd name="connsiteX3" fmla="*/ 0 w 4059733"/>
              <a:gd name="connsiteY3" fmla="*/ 6858000 h 6858000"/>
              <a:gd name="connsiteX4" fmla="*/ 0 w 4059733"/>
              <a:gd name="connsiteY4" fmla="*/ 0 h 6858000"/>
              <a:gd name="connsiteX0" fmla="*/ 0 w 6009831"/>
              <a:gd name="connsiteY0" fmla="*/ 0 h 6867330"/>
              <a:gd name="connsiteX1" fmla="*/ 6009831 w 6009831"/>
              <a:gd name="connsiteY1" fmla="*/ 9330 h 6867330"/>
              <a:gd name="connsiteX2" fmla="*/ 6009831 w 6009831"/>
              <a:gd name="connsiteY2" fmla="*/ 6867330 h 6867330"/>
              <a:gd name="connsiteX3" fmla="*/ 1950098 w 6009831"/>
              <a:gd name="connsiteY3" fmla="*/ 6867330 h 6867330"/>
              <a:gd name="connsiteX4" fmla="*/ 0 w 6009831"/>
              <a:gd name="connsiteY4" fmla="*/ 0 h 6867330"/>
              <a:gd name="connsiteX0" fmla="*/ 0 w 6009831"/>
              <a:gd name="connsiteY0" fmla="*/ 0 h 6867330"/>
              <a:gd name="connsiteX1" fmla="*/ 6009831 w 6009831"/>
              <a:gd name="connsiteY1" fmla="*/ 9330 h 6867330"/>
              <a:gd name="connsiteX2" fmla="*/ 6009831 w 6009831"/>
              <a:gd name="connsiteY2" fmla="*/ 6867330 h 6867330"/>
              <a:gd name="connsiteX3" fmla="*/ 1744824 w 6009831"/>
              <a:gd name="connsiteY3" fmla="*/ 6867330 h 6867330"/>
              <a:gd name="connsiteX4" fmla="*/ 0 w 6009831"/>
              <a:gd name="connsiteY4" fmla="*/ 0 h 6867330"/>
              <a:gd name="connsiteX0" fmla="*/ 0 w 6036451"/>
              <a:gd name="connsiteY0" fmla="*/ 9331 h 6876661"/>
              <a:gd name="connsiteX1" fmla="*/ 6036451 w 6036451"/>
              <a:gd name="connsiteY1" fmla="*/ 0 h 6876661"/>
              <a:gd name="connsiteX2" fmla="*/ 6009831 w 6036451"/>
              <a:gd name="connsiteY2" fmla="*/ 6876661 h 6876661"/>
              <a:gd name="connsiteX3" fmla="*/ 1744824 w 6036451"/>
              <a:gd name="connsiteY3" fmla="*/ 6876661 h 6876661"/>
              <a:gd name="connsiteX4" fmla="*/ 0 w 6036451"/>
              <a:gd name="connsiteY4" fmla="*/ 9331 h 6876661"/>
              <a:gd name="connsiteX0" fmla="*/ 0 w 6036451"/>
              <a:gd name="connsiteY0" fmla="*/ 9331 h 6876661"/>
              <a:gd name="connsiteX1" fmla="*/ 6036451 w 6036451"/>
              <a:gd name="connsiteY1" fmla="*/ 0 h 6876661"/>
              <a:gd name="connsiteX2" fmla="*/ 6009831 w 6036451"/>
              <a:gd name="connsiteY2" fmla="*/ 6876661 h 6876661"/>
              <a:gd name="connsiteX3" fmla="*/ 953862 w 6036451"/>
              <a:gd name="connsiteY3" fmla="*/ 6867330 h 6876661"/>
              <a:gd name="connsiteX4" fmla="*/ 0 w 6036451"/>
              <a:gd name="connsiteY4" fmla="*/ 9331 h 6876661"/>
              <a:gd name="connsiteX0" fmla="*/ 0 w 6055817"/>
              <a:gd name="connsiteY0" fmla="*/ 9331 h 6867331"/>
              <a:gd name="connsiteX1" fmla="*/ 6036451 w 6055817"/>
              <a:gd name="connsiteY1" fmla="*/ 0 h 6867331"/>
              <a:gd name="connsiteX2" fmla="*/ 6055817 w 6055817"/>
              <a:gd name="connsiteY2" fmla="*/ 6867331 h 6867331"/>
              <a:gd name="connsiteX3" fmla="*/ 953862 w 6055817"/>
              <a:gd name="connsiteY3" fmla="*/ 6867330 h 6867331"/>
              <a:gd name="connsiteX4" fmla="*/ 0 w 6055817"/>
              <a:gd name="connsiteY4" fmla="*/ 9331 h 6867331"/>
              <a:gd name="connsiteX0" fmla="*/ 0 w 6055817"/>
              <a:gd name="connsiteY0" fmla="*/ 0 h 6858000"/>
              <a:gd name="connsiteX1" fmla="*/ 4871097 w 6055817"/>
              <a:gd name="connsiteY1" fmla="*/ 27614 h 6858000"/>
              <a:gd name="connsiteX2" fmla="*/ 6055817 w 6055817"/>
              <a:gd name="connsiteY2" fmla="*/ 6858000 h 6858000"/>
              <a:gd name="connsiteX3" fmla="*/ 953862 w 6055817"/>
              <a:gd name="connsiteY3" fmla="*/ 6857999 h 6858000"/>
              <a:gd name="connsiteX4" fmla="*/ 0 w 6055817"/>
              <a:gd name="connsiteY4" fmla="*/ 0 h 6858000"/>
              <a:gd name="connsiteX0" fmla="*/ 0 w 6055817"/>
              <a:gd name="connsiteY0" fmla="*/ 18567 h 6876567"/>
              <a:gd name="connsiteX1" fmla="*/ 5071392 w 6055817"/>
              <a:gd name="connsiteY1" fmla="*/ 0 h 6876567"/>
              <a:gd name="connsiteX2" fmla="*/ 6055817 w 6055817"/>
              <a:gd name="connsiteY2" fmla="*/ 6876567 h 6876567"/>
              <a:gd name="connsiteX3" fmla="*/ 953862 w 6055817"/>
              <a:gd name="connsiteY3" fmla="*/ 6876566 h 6876567"/>
              <a:gd name="connsiteX4" fmla="*/ 0 w 6055817"/>
              <a:gd name="connsiteY4" fmla="*/ 18567 h 6876567"/>
              <a:gd name="connsiteX0" fmla="*/ 0 w 5073399"/>
              <a:gd name="connsiteY0" fmla="*/ 18567 h 6895040"/>
              <a:gd name="connsiteX1" fmla="*/ 5071392 w 5073399"/>
              <a:gd name="connsiteY1" fmla="*/ 0 h 6895040"/>
              <a:gd name="connsiteX2" fmla="*/ 5072549 w 5073399"/>
              <a:gd name="connsiteY2" fmla="*/ 6895040 h 6895040"/>
              <a:gd name="connsiteX3" fmla="*/ 953862 w 5073399"/>
              <a:gd name="connsiteY3" fmla="*/ 6876566 h 6895040"/>
              <a:gd name="connsiteX4" fmla="*/ 0 w 5073399"/>
              <a:gd name="connsiteY4" fmla="*/ 18567 h 6895040"/>
              <a:gd name="connsiteX0" fmla="*/ 0 w 5046085"/>
              <a:gd name="connsiteY0" fmla="*/ 95 h 6895040"/>
              <a:gd name="connsiteX1" fmla="*/ 5044078 w 5046085"/>
              <a:gd name="connsiteY1" fmla="*/ 0 h 6895040"/>
              <a:gd name="connsiteX2" fmla="*/ 5045235 w 5046085"/>
              <a:gd name="connsiteY2" fmla="*/ 6895040 h 6895040"/>
              <a:gd name="connsiteX3" fmla="*/ 926548 w 5046085"/>
              <a:gd name="connsiteY3" fmla="*/ 6876566 h 6895040"/>
              <a:gd name="connsiteX4" fmla="*/ 0 w 5046085"/>
              <a:gd name="connsiteY4" fmla="*/ 95 h 6895040"/>
              <a:gd name="connsiteX0" fmla="*/ 0 w 5046085"/>
              <a:gd name="connsiteY0" fmla="*/ 95 h 6895040"/>
              <a:gd name="connsiteX1" fmla="*/ 5044078 w 5046085"/>
              <a:gd name="connsiteY1" fmla="*/ 0 h 6895040"/>
              <a:gd name="connsiteX2" fmla="*/ 5045235 w 5046085"/>
              <a:gd name="connsiteY2" fmla="*/ 6895040 h 6895040"/>
              <a:gd name="connsiteX3" fmla="*/ 1063113 w 5046085"/>
              <a:gd name="connsiteY3" fmla="*/ 6876566 h 6895040"/>
              <a:gd name="connsiteX4" fmla="*/ 0 w 5046085"/>
              <a:gd name="connsiteY4" fmla="*/ 95 h 6895040"/>
              <a:gd name="connsiteX0" fmla="*/ 0 w 5046085"/>
              <a:gd name="connsiteY0" fmla="*/ 95 h 6895040"/>
              <a:gd name="connsiteX1" fmla="*/ 5044078 w 5046085"/>
              <a:gd name="connsiteY1" fmla="*/ 0 h 6895040"/>
              <a:gd name="connsiteX2" fmla="*/ 5045235 w 5046085"/>
              <a:gd name="connsiteY2" fmla="*/ 6895040 h 6895040"/>
              <a:gd name="connsiteX3" fmla="*/ 972069 w 5046085"/>
              <a:gd name="connsiteY3" fmla="*/ 6858094 h 6895040"/>
              <a:gd name="connsiteX4" fmla="*/ 0 w 5046085"/>
              <a:gd name="connsiteY4" fmla="*/ 95 h 6895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6085" h="6895040">
                <a:moveTo>
                  <a:pt x="0" y="95"/>
                </a:moveTo>
                <a:lnTo>
                  <a:pt x="5044078" y="0"/>
                </a:lnTo>
                <a:cubicBezTo>
                  <a:pt x="5050533" y="2289110"/>
                  <a:pt x="5038780" y="4605930"/>
                  <a:pt x="5045235" y="6895040"/>
                </a:cubicBezTo>
                <a:lnTo>
                  <a:pt x="972069" y="6858094"/>
                </a:lnTo>
                <a:lnTo>
                  <a:pt x="0" y="95"/>
                </a:lnTo>
                <a:close/>
              </a:path>
            </a:pathLst>
          </a:custGeom>
          <a:solidFill>
            <a:schemeClr val="accent1"/>
          </a:solidFill>
          <a:ln>
            <a:noFill/>
          </a:ln>
        </p:spPr>
        <p:txBody>
          <a:bodyPr lIns="121900" tIns="121900" rIns="121900" bIns="121900" anchor="ctr" anchorCtr="0">
            <a:noAutofit/>
          </a:bodyPr>
          <a:lstStyle/>
          <a:p>
            <a:pPr lvl="0">
              <a:spcBef>
                <a:spcPts val="0"/>
              </a:spcBef>
              <a:buNone/>
            </a:pPr>
            <a:endParaRPr sz="2400" dirty="0"/>
          </a:p>
        </p:txBody>
      </p:sp>
      <p:sp>
        <p:nvSpPr>
          <p:cNvPr id="11" name="Shape 11"/>
          <p:cNvSpPr txBox="1">
            <a:spLocks noGrp="1"/>
          </p:cNvSpPr>
          <p:nvPr>
            <p:ph type="ctrTitle"/>
          </p:nvPr>
        </p:nvSpPr>
        <p:spPr>
          <a:xfrm>
            <a:off x="328439" y="2380568"/>
            <a:ext cx="3853328" cy="2098126"/>
          </a:xfrm>
          <a:prstGeom prst="rect">
            <a:avLst/>
          </a:prstGeom>
        </p:spPr>
        <p:txBody>
          <a:bodyPr lIns="91425" tIns="91425" rIns="91425" bIns="91425" anchor="t" anchorCtr="0"/>
          <a:lstStyle>
            <a:lvl1pPr marL="0" lvl="0" indent="0">
              <a:spcBef>
                <a:spcPts val="0"/>
              </a:spcBef>
              <a:buClr>
                <a:srgbClr val="F67031"/>
              </a:buClr>
              <a:buSzPct val="100000"/>
              <a:defRPr sz="4000" b="0" i="0">
                <a:solidFill>
                  <a:schemeClr val="bg1"/>
                </a:solidFill>
                <a:latin typeface="+mj-lt"/>
                <a:cs typeface="Arial" panose="020B0604020202020204" pitchFamily="34" charset="0"/>
              </a:defRPr>
            </a:lvl1pPr>
            <a:lvl2pPr lvl="1">
              <a:spcBef>
                <a:spcPts val="0"/>
              </a:spcBef>
              <a:buClr>
                <a:srgbClr val="F67031"/>
              </a:buClr>
              <a:buSzPct val="100000"/>
              <a:defRPr sz="4000" b="1">
                <a:solidFill>
                  <a:srgbClr val="F67031"/>
                </a:solidFill>
              </a:defRPr>
            </a:lvl2pPr>
            <a:lvl3pPr lvl="2">
              <a:spcBef>
                <a:spcPts val="0"/>
              </a:spcBef>
              <a:buClr>
                <a:srgbClr val="F67031"/>
              </a:buClr>
              <a:buSzPct val="100000"/>
              <a:defRPr sz="4000" b="1">
                <a:solidFill>
                  <a:srgbClr val="F67031"/>
                </a:solidFill>
              </a:defRPr>
            </a:lvl3pPr>
            <a:lvl4pPr lvl="3">
              <a:spcBef>
                <a:spcPts val="0"/>
              </a:spcBef>
              <a:buClr>
                <a:srgbClr val="F67031"/>
              </a:buClr>
              <a:buSzPct val="100000"/>
              <a:defRPr sz="4000" b="1">
                <a:solidFill>
                  <a:srgbClr val="F67031"/>
                </a:solidFill>
              </a:defRPr>
            </a:lvl4pPr>
            <a:lvl5pPr lvl="4">
              <a:spcBef>
                <a:spcPts val="0"/>
              </a:spcBef>
              <a:buClr>
                <a:srgbClr val="F67031"/>
              </a:buClr>
              <a:buSzPct val="100000"/>
              <a:defRPr sz="4000" b="1">
                <a:solidFill>
                  <a:srgbClr val="F67031"/>
                </a:solidFill>
              </a:defRPr>
            </a:lvl5pPr>
            <a:lvl6pPr lvl="5">
              <a:spcBef>
                <a:spcPts val="0"/>
              </a:spcBef>
              <a:buClr>
                <a:srgbClr val="F67031"/>
              </a:buClr>
              <a:buSzPct val="100000"/>
              <a:defRPr sz="4000" b="1">
                <a:solidFill>
                  <a:srgbClr val="F67031"/>
                </a:solidFill>
              </a:defRPr>
            </a:lvl6pPr>
            <a:lvl7pPr lvl="6">
              <a:spcBef>
                <a:spcPts val="0"/>
              </a:spcBef>
              <a:buClr>
                <a:srgbClr val="F67031"/>
              </a:buClr>
              <a:buSzPct val="100000"/>
              <a:defRPr sz="4000" b="1">
                <a:solidFill>
                  <a:srgbClr val="F67031"/>
                </a:solidFill>
              </a:defRPr>
            </a:lvl7pPr>
            <a:lvl8pPr lvl="7">
              <a:spcBef>
                <a:spcPts val="0"/>
              </a:spcBef>
              <a:buClr>
                <a:srgbClr val="F67031"/>
              </a:buClr>
              <a:buSzPct val="100000"/>
              <a:defRPr sz="4000" b="1">
                <a:solidFill>
                  <a:srgbClr val="F67031"/>
                </a:solidFill>
              </a:defRPr>
            </a:lvl8pPr>
            <a:lvl9pPr lvl="8">
              <a:spcBef>
                <a:spcPts val="0"/>
              </a:spcBef>
              <a:buClr>
                <a:srgbClr val="F67031"/>
              </a:buClr>
              <a:buSzPct val="100000"/>
              <a:defRPr sz="4000" b="1">
                <a:solidFill>
                  <a:srgbClr val="F67031"/>
                </a:solidFill>
              </a:defRPr>
            </a:lvl9pPr>
          </a:lstStyle>
          <a:p>
            <a:r>
              <a:rPr lang="en-US"/>
              <a:t>Click to edit Master title style</a:t>
            </a:r>
            <a:endParaRPr dirty="0"/>
          </a:p>
        </p:txBody>
      </p:sp>
      <p:pic>
        <p:nvPicPr>
          <p:cNvPr id="3" name="Picture 2">
            <a:extLst>
              <a:ext uri="{FF2B5EF4-FFF2-40B4-BE49-F238E27FC236}">
                <a16:creationId xmlns:a16="http://schemas.microsoft.com/office/drawing/2014/main" id="{2B642FDA-9E83-4FC4-A488-08D0C5ABC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17411"/>
            <a:ext cx="12192000" cy="609600"/>
          </a:xfrm>
          <a:prstGeom prst="rect">
            <a:avLst/>
          </a:prstGeom>
        </p:spPr>
      </p:pic>
      <p:sp>
        <p:nvSpPr>
          <p:cNvPr id="9" name="Content Placeholder 3">
            <a:extLst>
              <a:ext uri="{FF2B5EF4-FFF2-40B4-BE49-F238E27FC236}">
                <a16:creationId xmlns:a16="http://schemas.microsoft.com/office/drawing/2014/main" id="{4B8CE19F-06CE-4ABF-9084-9877961D502E}"/>
              </a:ext>
            </a:extLst>
          </p:cNvPr>
          <p:cNvSpPr>
            <a:spLocks noGrp="1"/>
          </p:cNvSpPr>
          <p:nvPr>
            <p:ph sz="quarter" idx="13"/>
          </p:nvPr>
        </p:nvSpPr>
        <p:spPr>
          <a:xfrm>
            <a:off x="5209309" y="314325"/>
            <a:ext cx="6684111" cy="5927725"/>
          </a:xfrm>
        </p:spPr>
        <p:txBody>
          <a:bodyPr/>
          <a:lstStyle>
            <a:lvl1pPr>
              <a:defRPr>
                <a:solidFill>
                  <a:schemeClr val="bg2">
                    <a:lumMod val="25000"/>
                  </a:schemeClr>
                </a:solidFill>
              </a:defRPr>
            </a:lvl1pPr>
            <a:lvl2pPr>
              <a:defRPr>
                <a:solidFill>
                  <a:schemeClr val="bg2">
                    <a:lumMod val="25000"/>
                  </a:schemeClr>
                </a:solidFill>
              </a:defRPr>
            </a:lvl2pPr>
            <a:lvl3pPr>
              <a:defRPr>
                <a:solidFill>
                  <a:schemeClr val="bg2">
                    <a:lumMod val="25000"/>
                  </a:schemeClr>
                </a:solidFill>
              </a:defRPr>
            </a:lvl3pPr>
            <a:lvl4pPr>
              <a:defRPr>
                <a:solidFill>
                  <a:schemeClr val="bg2">
                    <a:lumMod val="25000"/>
                  </a:schemeClr>
                </a:solidFill>
              </a:defRPr>
            </a:lvl4pPr>
            <a:lvl5pPr>
              <a:defRPr>
                <a:solidFill>
                  <a:schemeClr val="bg2">
                    <a:lumMod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2" name="Shape 8">
            <a:extLst>
              <a:ext uri="{FF2B5EF4-FFF2-40B4-BE49-F238E27FC236}">
                <a16:creationId xmlns:a16="http://schemas.microsoft.com/office/drawing/2014/main" id="{7193E5C3-A81A-4138-A8A3-2E60677FFE15}"/>
              </a:ext>
            </a:extLst>
          </p:cNvPr>
          <p:cNvSpPr txBox="1">
            <a:spLocks noGrp="1"/>
          </p:cNvSpPr>
          <p:nvPr>
            <p:ph type="sldNum" idx="12"/>
          </p:nvPr>
        </p:nvSpPr>
        <p:spPr>
          <a:xfrm>
            <a:off x="298577" y="6552718"/>
            <a:ext cx="792000" cy="252000"/>
          </a:xfrm>
          <a:prstGeom prst="rect">
            <a:avLst/>
          </a:prstGeom>
          <a:noFill/>
          <a:ln>
            <a:noFill/>
          </a:ln>
        </p:spPr>
        <p:txBody>
          <a:bodyPr lIns="91425" tIns="91425" rIns="91425" bIns="91425" anchor="ctr" anchorCtr="0">
            <a:noAutofit/>
          </a:bodyPr>
          <a:lstStyle>
            <a:lvl1pPr algn="l">
              <a:defRPr sz="1200">
                <a:solidFill>
                  <a:schemeClr val="accent2"/>
                </a:solidFill>
              </a:defRPr>
            </a:lvl1pPr>
          </a:lstStyle>
          <a:p>
            <a:fld id="{BE94C7E4-063C-489C-858A-DF1075A66E82}" type="slidenum">
              <a:rPr lang="en-CA" smtClean="0"/>
              <a:t>‹N›</a:t>
            </a:fld>
            <a:endParaRPr lang="en-CA" dirty="0"/>
          </a:p>
        </p:txBody>
      </p:sp>
      <p:sp>
        <p:nvSpPr>
          <p:cNvPr id="2" name="Rettangolo 1">
            <a:extLst>
              <a:ext uri="{FF2B5EF4-FFF2-40B4-BE49-F238E27FC236}">
                <a16:creationId xmlns:a16="http://schemas.microsoft.com/office/drawing/2014/main" id="{BF30A7AD-1C67-407E-833C-A9F44946486D}"/>
              </a:ext>
            </a:extLst>
          </p:cNvPr>
          <p:cNvSpPr/>
          <p:nvPr userDrawn="1"/>
        </p:nvSpPr>
        <p:spPr>
          <a:xfrm>
            <a:off x="10668831" y="6384925"/>
            <a:ext cx="1386644" cy="47307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descr="Immagine che contiene disegnando&#10;&#10;Descrizione generata automaticamente">
            <a:extLst>
              <a:ext uri="{FF2B5EF4-FFF2-40B4-BE49-F238E27FC236}">
                <a16:creationId xmlns:a16="http://schemas.microsoft.com/office/drawing/2014/main" id="{890BD300-D242-4E9B-9298-918737DF6AA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24381" y="6435085"/>
            <a:ext cx="1389989" cy="391804"/>
          </a:xfrm>
          <a:prstGeom prst="rect">
            <a:avLst/>
          </a:prstGeom>
        </p:spPr>
      </p:pic>
      <p:pic>
        <p:nvPicPr>
          <p:cNvPr id="5" name="Immagine 4">
            <a:extLst>
              <a:ext uri="{FF2B5EF4-FFF2-40B4-BE49-F238E27FC236}">
                <a16:creationId xmlns:a16="http://schemas.microsoft.com/office/drawing/2014/main" id="{CC8C5685-FA41-49D8-B9F2-527B05B4FF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484" y="157156"/>
            <a:ext cx="3245929" cy="1712773"/>
          </a:xfrm>
          <a:prstGeom prst="rect">
            <a:avLst/>
          </a:prstGeom>
        </p:spPr>
      </p:pic>
    </p:spTree>
    <p:extLst>
      <p:ext uri="{BB962C8B-B14F-4D97-AF65-F5344CB8AC3E}">
        <p14:creationId xmlns:p14="http://schemas.microsoft.com/office/powerpoint/2010/main" val="1071371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ubtitle Dark Teal">
    <p:bg>
      <p:bgPr>
        <a:solidFill>
          <a:schemeClr val="accent2"/>
        </a:solidFill>
        <a:effectLst/>
      </p:bgPr>
    </p:bg>
    <p:spTree>
      <p:nvGrpSpPr>
        <p:cNvPr id="1" name="Shape 13"/>
        <p:cNvGrpSpPr/>
        <p:nvPr/>
      </p:nvGrpSpPr>
      <p:grpSpPr>
        <a:xfrm>
          <a:off x="0" y="0"/>
          <a:ext cx="0" cy="0"/>
          <a:chOff x="0" y="0"/>
          <a:chExt cx="0" cy="0"/>
        </a:xfrm>
      </p:grpSpPr>
      <p:graphicFrame>
        <p:nvGraphicFramePr>
          <p:cNvPr id="6" name="Oggetto 5" hidden="1">
            <a:extLst>
              <a:ext uri="{FF2B5EF4-FFF2-40B4-BE49-F238E27FC236}">
                <a16:creationId xmlns:a16="http://schemas.microsoft.com/office/drawing/2014/main" id="{FA27FB7C-97A0-4510-AAB1-52D07A971ACD}"/>
              </a:ext>
            </a:extLst>
          </p:cNvPr>
          <p:cNvGraphicFramePr>
            <a:graphicFrameLocks noChangeAspect="1"/>
          </p:cNvGraphicFramePr>
          <p:nvPr userDrawn="1">
            <p:custDataLst>
              <p:tags r:id="rId2"/>
            </p:custDataLst>
            <p:extLst>
              <p:ext uri="{D42A27DB-BD31-4B8C-83A1-F6EECF244321}">
                <p14:modId xmlns:p14="http://schemas.microsoft.com/office/powerpoint/2010/main" val="19985036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8" name="Diapositiva think-cell" r:id="rId4" imgW="444" imgH="446" progId="TCLayout.ActiveDocument.1">
                  <p:embed/>
                </p:oleObj>
              </mc:Choice>
              <mc:Fallback>
                <p:oleObj name="Diapositiva think-cell" r:id="rId4" imgW="444" imgH="44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3" name="Picture 2">
            <a:extLst>
              <a:ext uri="{FF2B5EF4-FFF2-40B4-BE49-F238E27FC236}">
                <a16:creationId xmlns:a16="http://schemas.microsoft.com/office/drawing/2014/main" id="{4A7291AF-5F89-413A-87F8-95DA4F96119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70942"/>
            <a:ext cx="12192000" cy="609600"/>
          </a:xfrm>
          <a:prstGeom prst="rect">
            <a:avLst/>
          </a:prstGeom>
        </p:spPr>
      </p:pic>
      <p:sp>
        <p:nvSpPr>
          <p:cNvPr id="2" name="Rettangolo 1">
            <a:extLst>
              <a:ext uri="{FF2B5EF4-FFF2-40B4-BE49-F238E27FC236}">
                <a16:creationId xmlns:a16="http://schemas.microsoft.com/office/drawing/2014/main" id="{33C4349A-AD21-41F8-A5AD-F2660F99BA43}"/>
              </a:ext>
            </a:extLst>
          </p:cNvPr>
          <p:cNvSpPr/>
          <p:nvPr userDrawn="1"/>
        </p:nvSpPr>
        <p:spPr>
          <a:xfrm>
            <a:off x="10725981" y="6324155"/>
            <a:ext cx="1386644" cy="533843"/>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5" name="Immagine 4" descr="Immagine che contiene disegnando&#10;&#10;Descrizione generata automaticamente">
            <a:extLst>
              <a:ext uri="{FF2B5EF4-FFF2-40B4-BE49-F238E27FC236}">
                <a16:creationId xmlns:a16="http://schemas.microsoft.com/office/drawing/2014/main" id="{1899C879-6FF3-4549-8C21-F38FC8D31E55}"/>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681531" y="6379329"/>
            <a:ext cx="1389989" cy="391804"/>
          </a:xfrm>
          <a:prstGeom prst="rect">
            <a:avLst/>
          </a:prstGeom>
        </p:spPr>
      </p:pic>
      <p:sp>
        <p:nvSpPr>
          <p:cNvPr id="14" name="Shape 14"/>
          <p:cNvSpPr/>
          <p:nvPr/>
        </p:nvSpPr>
        <p:spPr>
          <a:xfrm flipH="1">
            <a:off x="0" y="-18663"/>
            <a:ext cx="4156596" cy="6876661"/>
          </a:xfrm>
          <a:custGeom>
            <a:avLst/>
            <a:gdLst>
              <a:gd name="connsiteX0" fmla="*/ 0 w 3456800"/>
              <a:gd name="connsiteY0" fmla="*/ 0 h 6858000"/>
              <a:gd name="connsiteX1" fmla="*/ 3456800 w 3456800"/>
              <a:gd name="connsiteY1" fmla="*/ 0 h 6858000"/>
              <a:gd name="connsiteX2" fmla="*/ 3456800 w 3456800"/>
              <a:gd name="connsiteY2" fmla="*/ 6858000 h 6858000"/>
              <a:gd name="connsiteX3" fmla="*/ 0 w 3456800"/>
              <a:gd name="connsiteY3" fmla="*/ 6858000 h 6858000"/>
              <a:gd name="connsiteX4" fmla="*/ 0 w 3456800"/>
              <a:gd name="connsiteY4" fmla="*/ 0 h 6858000"/>
              <a:gd name="connsiteX0" fmla="*/ 0 w 4156596"/>
              <a:gd name="connsiteY0" fmla="*/ 0 h 6867331"/>
              <a:gd name="connsiteX1" fmla="*/ 4156596 w 4156596"/>
              <a:gd name="connsiteY1" fmla="*/ 9331 h 6867331"/>
              <a:gd name="connsiteX2" fmla="*/ 4156596 w 4156596"/>
              <a:gd name="connsiteY2" fmla="*/ 6867331 h 6867331"/>
              <a:gd name="connsiteX3" fmla="*/ 699796 w 4156596"/>
              <a:gd name="connsiteY3" fmla="*/ 6867331 h 6867331"/>
              <a:gd name="connsiteX4" fmla="*/ 0 w 4156596"/>
              <a:gd name="connsiteY4" fmla="*/ 0 h 6867331"/>
              <a:gd name="connsiteX0" fmla="*/ 0 w 4156596"/>
              <a:gd name="connsiteY0" fmla="*/ 0 h 6876661"/>
              <a:gd name="connsiteX1" fmla="*/ 4156596 w 4156596"/>
              <a:gd name="connsiteY1" fmla="*/ 9331 h 6876661"/>
              <a:gd name="connsiteX2" fmla="*/ 4156596 w 4156596"/>
              <a:gd name="connsiteY2" fmla="*/ 6867331 h 6876661"/>
              <a:gd name="connsiteX3" fmla="*/ 1026367 w 4156596"/>
              <a:gd name="connsiteY3" fmla="*/ 6876661 h 6876661"/>
              <a:gd name="connsiteX4" fmla="*/ 0 w 4156596"/>
              <a:gd name="connsiteY4" fmla="*/ 0 h 6876661"/>
              <a:gd name="connsiteX0" fmla="*/ 0 w 4156596"/>
              <a:gd name="connsiteY0" fmla="*/ 0 h 6876661"/>
              <a:gd name="connsiteX1" fmla="*/ 4156596 w 4156596"/>
              <a:gd name="connsiteY1" fmla="*/ 9331 h 6876661"/>
              <a:gd name="connsiteX2" fmla="*/ 4156596 w 4156596"/>
              <a:gd name="connsiteY2" fmla="*/ 6867331 h 6876661"/>
              <a:gd name="connsiteX3" fmla="*/ 1017037 w 4156596"/>
              <a:gd name="connsiteY3" fmla="*/ 6876661 h 6876661"/>
              <a:gd name="connsiteX4" fmla="*/ 0 w 4156596"/>
              <a:gd name="connsiteY4" fmla="*/ 0 h 6876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56596" h="6876661">
                <a:moveTo>
                  <a:pt x="0" y="0"/>
                </a:moveTo>
                <a:lnTo>
                  <a:pt x="4156596" y="9331"/>
                </a:lnTo>
                <a:lnTo>
                  <a:pt x="4156596" y="6867331"/>
                </a:lnTo>
                <a:lnTo>
                  <a:pt x="1017037" y="6876661"/>
                </a:lnTo>
                <a:lnTo>
                  <a:pt x="0" y="0"/>
                </a:lnTo>
                <a:close/>
              </a:path>
            </a:pathLst>
          </a:cu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16" name="Shape 16"/>
          <p:cNvSpPr txBox="1">
            <a:spLocks noGrp="1"/>
          </p:cNvSpPr>
          <p:nvPr>
            <p:ph type="ctrTitle"/>
          </p:nvPr>
        </p:nvSpPr>
        <p:spPr>
          <a:xfrm>
            <a:off x="298580" y="2"/>
            <a:ext cx="2769687" cy="2397966"/>
          </a:xfrm>
          <a:prstGeom prst="rect">
            <a:avLst/>
          </a:prstGeom>
        </p:spPr>
        <p:txBody>
          <a:bodyPr lIns="91425" tIns="91425" rIns="91425" bIns="91425" anchor="b" anchorCtr="0"/>
          <a:lstStyle>
            <a:lvl1pPr marL="0" lvl="0" indent="0" rtl="0">
              <a:spcBef>
                <a:spcPts val="0"/>
              </a:spcBef>
              <a:buClr>
                <a:srgbClr val="F67031"/>
              </a:buClr>
              <a:defRPr b="0" i="0">
                <a:solidFill>
                  <a:schemeClr val="accent2"/>
                </a:solidFill>
                <a:latin typeface="+mj-lt"/>
                <a:cs typeface="Arial" panose="020B0604020202020204" pitchFamily="34" charset="0"/>
              </a:defRPr>
            </a:lvl1pPr>
            <a:lvl2pPr lvl="1" rtl="0">
              <a:spcBef>
                <a:spcPts val="0"/>
              </a:spcBef>
              <a:buClr>
                <a:srgbClr val="F67031"/>
              </a:buClr>
              <a:defRPr>
                <a:solidFill>
                  <a:srgbClr val="F67031"/>
                </a:solidFill>
              </a:defRPr>
            </a:lvl2pPr>
            <a:lvl3pPr lvl="2" rtl="0">
              <a:spcBef>
                <a:spcPts val="0"/>
              </a:spcBef>
              <a:buClr>
                <a:srgbClr val="F67031"/>
              </a:buClr>
              <a:defRPr>
                <a:solidFill>
                  <a:srgbClr val="F67031"/>
                </a:solidFill>
              </a:defRPr>
            </a:lvl3pPr>
            <a:lvl4pPr lvl="3" rtl="0">
              <a:spcBef>
                <a:spcPts val="0"/>
              </a:spcBef>
              <a:buClr>
                <a:srgbClr val="F67031"/>
              </a:buClr>
              <a:defRPr>
                <a:solidFill>
                  <a:srgbClr val="F67031"/>
                </a:solidFill>
              </a:defRPr>
            </a:lvl4pPr>
            <a:lvl5pPr lvl="4" rtl="0">
              <a:spcBef>
                <a:spcPts val="0"/>
              </a:spcBef>
              <a:buClr>
                <a:srgbClr val="F67031"/>
              </a:buClr>
              <a:defRPr>
                <a:solidFill>
                  <a:srgbClr val="F67031"/>
                </a:solidFill>
              </a:defRPr>
            </a:lvl5pPr>
            <a:lvl6pPr lvl="5" rtl="0">
              <a:spcBef>
                <a:spcPts val="0"/>
              </a:spcBef>
              <a:buClr>
                <a:srgbClr val="F67031"/>
              </a:buClr>
              <a:defRPr>
                <a:solidFill>
                  <a:srgbClr val="F67031"/>
                </a:solidFill>
              </a:defRPr>
            </a:lvl6pPr>
            <a:lvl7pPr lvl="6" rtl="0">
              <a:spcBef>
                <a:spcPts val="0"/>
              </a:spcBef>
              <a:buClr>
                <a:srgbClr val="F67031"/>
              </a:buClr>
              <a:defRPr>
                <a:solidFill>
                  <a:srgbClr val="F67031"/>
                </a:solidFill>
              </a:defRPr>
            </a:lvl7pPr>
            <a:lvl8pPr lvl="7" rtl="0">
              <a:spcBef>
                <a:spcPts val="0"/>
              </a:spcBef>
              <a:buClr>
                <a:srgbClr val="F67031"/>
              </a:buClr>
              <a:defRPr>
                <a:solidFill>
                  <a:srgbClr val="F67031"/>
                </a:solidFill>
              </a:defRPr>
            </a:lvl8pPr>
            <a:lvl9pPr lvl="8" rtl="0">
              <a:spcBef>
                <a:spcPts val="0"/>
              </a:spcBef>
              <a:buClr>
                <a:srgbClr val="F67031"/>
              </a:buClr>
              <a:defRPr>
                <a:solidFill>
                  <a:srgbClr val="F67031"/>
                </a:solidFill>
              </a:defRPr>
            </a:lvl9pPr>
          </a:lstStyle>
          <a:p>
            <a:r>
              <a:rPr lang="en-US"/>
              <a:t>Click to edit Master title style</a:t>
            </a:r>
            <a:endParaRPr dirty="0"/>
          </a:p>
        </p:txBody>
      </p:sp>
      <p:sp>
        <p:nvSpPr>
          <p:cNvPr id="17" name="Shape 17"/>
          <p:cNvSpPr txBox="1">
            <a:spLocks noGrp="1"/>
          </p:cNvSpPr>
          <p:nvPr>
            <p:ph type="subTitle" idx="1"/>
          </p:nvPr>
        </p:nvSpPr>
        <p:spPr>
          <a:xfrm>
            <a:off x="298579" y="2425803"/>
            <a:ext cx="2769687" cy="1320436"/>
          </a:xfrm>
          <a:prstGeom prst="rect">
            <a:avLst/>
          </a:prstGeom>
        </p:spPr>
        <p:txBody>
          <a:bodyPr lIns="91425" tIns="91425" rIns="91425" bIns="91425" anchor="t" anchorCtr="0">
            <a:normAutofit/>
          </a:bodyPr>
          <a:lstStyle>
            <a:lvl1pPr marL="0" lvl="0" rtl="0">
              <a:spcBef>
                <a:spcPts val="0"/>
              </a:spcBef>
              <a:buClr>
                <a:srgbClr val="999999"/>
              </a:buClr>
              <a:buFont typeface="Georgia"/>
              <a:buNone/>
              <a:defRPr sz="2400" b="0" i="0">
                <a:solidFill>
                  <a:schemeClr val="tx2">
                    <a:lumMod val="75000"/>
                  </a:schemeClr>
                </a:solidFill>
                <a:latin typeface="+mn-lt"/>
                <a:ea typeface="Georgia"/>
                <a:cs typeface="Georgia"/>
                <a:sym typeface="Georgia"/>
              </a:defRPr>
            </a:lvl1pPr>
            <a:lvl2pPr lvl="1" rtl="0">
              <a:spcBef>
                <a:spcPts val="0"/>
              </a:spcBef>
              <a:buClr>
                <a:srgbClr val="999999"/>
              </a:buClr>
              <a:buSzPct val="100000"/>
              <a:buFont typeface="Georgia"/>
              <a:buNone/>
              <a:defRPr sz="4000" i="1">
                <a:solidFill>
                  <a:srgbClr val="999999"/>
                </a:solidFill>
                <a:latin typeface="Georgia"/>
                <a:ea typeface="Georgia"/>
                <a:cs typeface="Georgia"/>
                <a:sym typeface="Georgia"/>
              </a:defRPr>
            </a:lvl2pPr>
            <a:lvl3pPr lvl="2" rtl="0">
              <a:spcBef>
                <a:spcPts val="0"/>
              </a:spcBef>
              <a:buClr>
                <a:srgbClr val="999999"/>
              </a:buClr>
              <a:buSzPct val="100000"/>
              <a:buFont typeface="Georgia"/>
              <a:buNone/>
              <a:defRPr sz="4000" i="1">
                <a:solidFill>
                  <a:srgbClr val="999999"/>
                </a:solidFill>
                <a:latin typeface="Georgia"/>
                <a:ea typeface="Georgia"/>
                <a:cs typeface="Georgia"/>
                <a:sym typeface="Georgia"/>
              </a:defRPr>
            </a:lvl3pPr>
            <a:lvl4pPr lvl="3" rtl="0">
              <a:spcBef>
                <a:spcPts val="0"/>
              </a:spcBef>
              <a:buClr>
                <a:srgbClr val="999999"/>
              </a:buClr>
              <a:buSzPct val="100000"/>
              <a:buFont typeface="Georgia"/>
              <a:buNone/>
              <a:defRPr sz="4000" i="1">
                <a:solidFill>
                  <a:srgbClr val="999999"/>
                </a:solidFill>
                <a:latin typeface="Georgia"/>
                <a:ea typeface="Georgia"/>
                <a:cs typeface="Georgia"/>
                <a:sym typeface="Georgia"/>
              </a:defRPr>
            </a:lvl4pPr>
            <a:lvl5pPr lvl="4" rtl="0">
              <a:spcBef>
                <a:spcPts val="0"/>
              </a:spcBef>
              <a:buClr>
                <a:srgbClr val="999999"/>
              </a:buClr>
              <a:buSzPct val="100000"/>
              <a:buFont typeface="Georgia"/>
              <a:buNone/>
              <a:defRPr sz="4000" i="1">
                <a:solidFill>
                  <a:srgbClr val="999999"/>
                </a:solidFill>
                <a:latin typeface="Georgia"/>
                <a:ea typeface="Georgia"/>
                <a:cs typeface="Georgia"/>
                <a:sym typeface="Georgia"/>
              </a:defRPr>
            </a:lvl5pPr>
            <a:lvl6pPr lvl="5" rtl="0">
              <a:spcBef>
                <a:spcPts val="0"/>
              </a:spcBef>
              <a:buClr>
                <a:srgbClr val="999999"/>
              </a:buClr>
              <a:buSzPct val="100000"/>
              <a:buFont typeface="Georgia"/>
              <a:buNone/>
              <a:defRPr sz="4000" i="1">
                <a:solidFill>
                  <a:srgbClr val="999999"/>
                </a:solidFill>
                <a:latin typeface="Georgia"/>
                <a:ea typeface="Georgia"/>
                <a:cs typeface="Georgia"/>
                <a:sym typeface="Georgia"/>
              </a:defRPr>
            </a:lvl6pPr>
            <a:lvl7pPr lvl="6" rtl="0">
              <a:spcBef>
                <a:spcPts val="0"/>
              </a:spcBef>
              <a:buClr>
                <a:srgbClr val="999999"/>
              </a:buClr>
              <a:buSzPct val="100000"/>
              <a:buFont typeface="Georgia"/>
              <a:buNone/>
              <a:defRPr sz="4000" i="1">
                <a:solidFill>
                  <a:srgbClr val="999999"/>
                </a:solidFill>
                <a:latin typeface="Georgia"/>
                <a:ea typeface="Georgia"/>
                <a:cs typeface="Georgia"/>
                <a:sym typeface="Georgia"/>
              </a:defRPr>
            </a:lvl7pPr>
            <a:lvl8pPr lvl="7" rtl="0">
              <a:spcBef>
                <a:spcPts val="0"/>
              </a:spcBef>
              <a:buClr>
                <a:srgbClr val="999999"/>
              </a:buClr>
              <a:buSzPct val="100000"/>
              <a:buFont typeface="Georgia"/>
              <a:buNone/>
              <a:defRPr sz="4000" i="1">
                <a:solidFill>
                  <a:srgbClr val="999999"/>
                </a:solidFill>
                <a:latin typeface="Georgia"/>
                <a:ea typeface="Georgia"/>
                <a:cs typeface="Georgia"/>
                <a:sym typeface="Georgia"/>
              </a:defRPr>
            </a:lvl8pPr>
            <a:lvl9pPr lvl="8" rtl="0">
              <a:spcBef>
                <a:spcPts val="0"/>
              </a:spcBef>
              <a:buClr>
                <a:srgbClr val="999999"/>
              </a:buClr>
              <a:buSzPct val="100000"/>
              <a:buFont typeface="Georgia"/>
              <a:buNone/>
              <a:defRPr sz="4000" i="1">
                <a:solidFill>
                  <a:srgbClr val="999999"/>
                </a:solidFill>
                <a:latin typeface="Georgia"/>
                <a:ea typeface="Georgia"/>
                <a:cs typeface="Georgia"/>
                <a:sym typeface="Georgia"/>
              </a:defRPr>
            </a:lvl9pPr>
          </a:lstStyle>
          <a:p>
            <a:r>
              <a:rPr lang="en-US"/>
              <a:t>Click to edit Master subtitle style</a:t>
            </a:r>
            <a:endParaRPr dirty="0"/>
          </a:p>
        </p:txBody>
      </p:sp>
      <p:sp>
        <p:nvSpPr>
          <p:cNvPr id="4" name="Content Placeholder 3">
            <a:extLst>
              <a:ext uri="{FF2B5EF4-FFF2-40B4-BE49-F238E27FC236}">
                <a16:creationId xmlns:a16="http://schemas.microsoft.com/office/drawing/2014/main" id="{42AFB7EF-3752-440C-9101-541FE260C7CE}"/>
              </a:ext>
            </a:extLst>
          </p:cNvPr>
          <p:cNvSpPr>
            <a:spLocks noGrp="1"/>
          </p:cNvSpPr>
          <p:nvPr>
            <p:ph sz="quarter" idx="13"/>
          </p:nvPr>
        </p:nvSpPr>
        <p:spPr>
          <a:xfrm>
            <a:off x="4240213" y="314325"/>
            <a:ext cx="7653207" cy="5927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9" name="Immagine 8">
            <a:extLst>
              <a:ext uri="{FF2B5EF4-FFF2-40B4-BE49-F238E27FC236}">
                <a16:creationId xmlns:a16="http://schemas.microsoft.com/office/drawing/2014/main" id="{F62182DF-7C9A-44CD-81E8-AE4407FD14C7}"/>
              </a:ext>
            </a:extLst>
          </p:cNvPr>
          <p:cNvPicPr>
            <a:picLocks noChangeAspect="1"/>
          </p:cNvPicPr>
          <p:nvPr userDrawn="1"/>
        </p:nvPicPr>
        <p:blipFill>
          <a:blip r:embed="rId8"/>
          <a:stretch>
            <a:fillRect/>
          </a:stretch>
        </p:blipFill>
        <p:spPr>
          <a:xfrm>
            <a:off x="74769" y="5905676"/>
            <a:ext cx="1761504" cy="947306"/>
          </a:xfrm>
          <a:prstGeom prst="rect">
            <a:avLst/>
          </a:prstGeom>
        </p:spPr>
      </p:pic>
    </p:spTree>
    <p:extLst>
      <p:ext uri="{BB962C8B-B14F-4D97-AF65-F5344CB8AC3E}">
        <p14:creationId xmlns:p14="http://schemas.microsoft.com/office/powerpoint/2010/main" val="2839464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ubtitle Orange">
    <p:bg>
      <p:bgPr>
        <a:solidFill>
          <a:schemeClr val="accent1"/>
        </a:solidFill>
        <a:effectLst/>
      </p:bgPr>
    </p:bg>
    <p:spTree>
      <p:nvGrpSpPr>
        <p:cNvPr id="1" name="Shape 13"/>
        <p:cNvGrpSpPr/>
        <p:nvPr/>
      </p:nvGrpSpPr>
      <p:grpSpPr>
        <a:xfrm>
          <a:off x="0" y="0"/>
          <a:ext cx="0" cy="0"/>
          <a:chOff x="0" y="0"/>
          <a:chExt cx="0" cy="0"/>
        </a:xfrm>
      </p:grpSpPr>
      <p:sp>
        <p:nvSpPr>
          <p:cNvPr id="14" name="Shape 14"/>
          <p:cNvSpPr/>
          <p:nvPr/>
        </p:nvSpPr>
        <p:spPr>
          <a:xfrm flipH="1">
            <a:off x="0" y="-18663"/>
            <a:ext cx="4156596" cy="6876661"/>
          </a:xfrm>
          <a:custGeom>
            <a:avLst/>
            <a:gdLst>
              <a:gd name="connsiteX0" fmla="*/ 0 w 3456800"/>
              <a:gd name="connsiteY0" fmla="*/ 0 h 6858000"/>
              <a:gd name="connsiteX1" fmla="*/ 3456800 w 3456800"/>
              <a:gd name="connsiteY1" fmla="*/ 0 h 6858000"/>
              <a:gd name="connsiteX2" fmla="*/ 3456800 w 3456800"/>
              <a:gd name="connsiteY2" fmla="*/ 6858000 h 6858000"/>
              <a:gd name="connsiteX3" fmla="*/ 0 w 3456800"/>
              <a:gd name="connsiteY3" fmla="*/ 6858000 h 6858000"/>
              <a:gd name="connsiteX4" fmla="*/ 0 w 3456800"/>
              <a:gd name="connsiteY4" fmla="*/ 0 h 6858000"/>
              <a:gd name="connsiteX0" fmla="*/ 0 w 4156596"/>
              <a:gd name="connsiteY0" fmla="*/ 0 h 6867331"/>
              <a:gd name="connsiteX1" fmla="*/ 4156596 w 4156596"/>
              <a:gd name="connsiteY1" fmla="*/ 9331 h 6867331"/>
              <a:gd name="connsiteX2" fmla="*/ 4156596 w 4156596"/>
              <a:gd name="connsiteY2" fmla="*/ 6867331 h 6867331"/>
              <a:gd name="connsiteX3" fmla="*/ 699796 w 4156596"/>
              <a:gd name="connsiteY3" fmla="*/ 6867331 h 6867331"/>
              <a:gd name="connsiteX4" fmla="*/ 0 w 4156596"/>
              <a:gd name="connsiteY4" fmla="*/ 0 h 6867331"/>
              <a:gd name="connsiteX0" fmla="*/ 0 w 4156596"/>
              <a:gd name="connsiteY0" fmla="*/ 0 h 6876661"/>
              <a:gd name="connsiteX1" fmla="*/ 4156596 w 4156596"/>
              <a:gd name="connsiteY1" fmla="*/ 9331 h 6876661"/>
              <a:gd name="connsiteX2" fmla="*/ 4156596 w 4156596"/>
              <a:gd name="connsiteY2" fmla="*/ 6867331 h 6876661"/>
              <a:gd name="connsiteX3" fmla="*/ 1026367 w 4156596"/>
              <a:gd name="connsiteY3" fmla="*/ 6876661 h 6876661"/>
              <a:gd name="connsiteX4" fmla="*/ 0 w 4156596"/>
              <a:gd name="connsiteY4" fmla="*/ 0 h 6876661"/>
              <a:gd name="connsiteX0" fmla="*/ 0 w 4156596"/>
              <a:gd name="connsiteY0" fmla="*/ 0 h 6876661"/>
              <a:gd name="connsiteX1" fmla="*/ 4156596 w 4156596"/>
              <a:gd name="connsiteY1" fmla="*/ 9331 h 6876661"/>
              <a:gd name="connsiteX2" fmla="*/ 4156596 w 4156596"/>
              <a:gd name="connsiteY2" fmla="*/ 6867331 h 6876661"/>
              <a:gd name="connsiteX3" fmla="*/ 1017037 w 4156596"/>
              <a:gd name="connsiteY3" fmla="*/ 6876661 h 6876661"/>
              <a:gd name="connsiteX4" fmla="*/ 0 w 4156596"/>
              <a:gd name="connsiteY4" fmla="*/ 0 h 6876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56596" h="6876661">
                <a:moveTo>
                  <a:pt x="0" y="0"/>
                </a:moveTo>
                <a:lnTo>
                  <a:pt x="4156596" y="9331"/>
                </a:lnTo>
                <a:lnTo>
                  <a:pt x="4156596" y="6867331"/>
                </a:lnTo>
                <a:lnTo>
                  <a:pt x="1017037" y="6876661"/>
                </a:lnTo>
                <a:lnTo>
                  <a:pt x="0" y="0"/>
                </a:lnTo>
                <a:close/>
              </a:path>
            </a:pathLst>
          </a:cu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16" name="Shape 16"/>
          <p:cNvSpPr txBox="1">
            <a:spLocks noGrp="1"/>
          </p:cNvSpPr>
          <p:nvPr>
            <p:ph type="ctrTitle"/>
          </p:nvPr>
        </p:nvSpPr>
        <p:spPr>
          <a:xfrm>
            <a:off x="298580" y="2"/>
            <a:ext cx="2769687" cy="2397966"/>
          </a:xfrm>
          <a:prstGeom prst="rect">
            <a:avLst/>
          </a:prstGeom>
        </p:spPr>
        <p:txBody>
          <a:bodyPr lIns="91425" tIns="91425" rIns="91425" bIns="91425" anchor="b" anchorCtr="0"/>
          <a:lstStyle>
            <a:lvl1pPr marL="0" lvl="0" indent="0" rtl="0">
              <a:spcBef>
                <a:spcPts val="0"/>
              </a:spcBef>
              <a:buClr>
                <a:srgbClr val="F67031"/>
              </a:buClr>
              <a:defRPr b="0" i="0">
                <a:solidFill>
                  <a:schemeClr val="accent2"/>
                </a:solidFill>
                <a:latin typeface="+mj-lt"/>
                <a:cs typeface="Arial" panose="020B0604020202020204" pitchFamily="34" charset="0"/>
              </a:defRPr>
            </a:lvl1pPr>
            <a:lvl2pPr lvl="1" rtl="0">
              <a:spcBef>
                <a:spcPts val="0"/>
              </a:spcBef>
              <a:buClr>
                <a:srgbClr val="F67031"/>
              </a:buClr>
              <a:defRPr>
                <a:solidFill>
                  <a:srgbClr val="F67031"/>
                </a:solidFill>
              </a:defRPr>
            </a:lvl2pPr>
            <a:lvl3pPr lvl="2" rtl="0">
              <a:spcBef>
                <a:spcPts val="0"/>
              </a:spcBef>
              <a:buClr>
                <a:srgbClr val="F67031"/>
              </a:buClr>
              <a:defRPr>
                <a:solidFill>
                  <a:srgbClr val="F67031"/>
                </a:solidFill>
              </a:defRPr>
            </a:lvl3pPr>
            <a:lvl4pPr lvl="3" rtl="0">
              <a:spcBef>
                <a:spcPts val="0"/>
              </a:spcBef>
              <a:buClr>
                <a:srgbClr val="F67031"/>
              </a:buClr>
              <a:defRPr>
                <a:solidFill>
                  <a:srgbClr val="F67031"/>
                </a:solidFill>
              </a:defRPr>
            </a:lvl4pPr>
            <a:lvl5pPr lvl="4" rtl="0">
              <a:spcBef>
                <a:spcPts val="0"/>
              </a:spcBef>
              <a:buClr>
                <a:srgbClr val="F67031"/>
              </a:buClr>
              <a:defRPr>
                <a:solidFill>
                  <a:srgbClr val="F67031"/>
                </a:solidFill>
              </a:defRPr>
            </a:lvl5pPr>
            <a:lvl6pPr lvl="5" rtl="0">
              <a:spcBef>
                <a:spcPts val="0"/>
              </a:spcBef>
              <a:buClr>
                <a:srgbClr val="F67031"/>
              </a:buClr>
              <a:defRPr>
                <a:solidFill>
                  <a:srgbClr val="F67031"/>
                </a:solidFill>
              </a:defRPr>
            </a:lvl6pPr>
            <a:lvl7pPr lvl="6" rtl="0">
              <a:spcBef>
                <a:spcPts val="0"/>
              </a:spcBef>
              <a:buClr>
                <a:srgbClr val="F67031"/>
              </a:buClr>
              <a:defRPr>
                <a:solidFill>
                  <a:srgbClr val="F67031"/>
                </a:solidFill>
              </a:defRPr>
            </a:lvl7pPr>
            <a:lvl8pPr lvl="7" rtl="0">
              <a:spcBef>
                <a:spcPts val="0"/>
              </a:spcBef>
              <a:buClr>
                <a:srgbClr val="F67031"/>
              </a:buClr>
              <a:defRPr>
                <a:solidFill>
                  <a:srgbClr val="F67031"/>
                </a:solidFill>
              </a:defRPr>
            </a:lvl8pPr>
            <a:lvl9pPr lvl="8" rtl="0">
              <a:spcBef>
                <a:spcPts val="0"/>
              </a:spcBef>
              <a:buClr>
                <a:srgbClr val="F67031"/>
              </a:buClr>
              <a:defRPr>
                <a:solidFill>
                  <a:srgbClr val="F67031"/>
                </a:solidFill>
              </a:defRPr>
            </a:lvl9pPr>
          </a:lstStyle>
          <a:p>
            <a:r>
              <a:rPr lang="en-US"/>
              <a:t>Click to edit Master title style</a:t>
            </a:r>
            <a:endParaRPr dirty="0"/>
          </a:p>
        </p:txBody>
      </p:sp>
      <p:sp>
        <p:nvSpPr>
          <p:cNvPr id="17" name="Shape 17"/>
          <p:cNvSpPr txBox="1">
            <a:spLocks noGrp="1"/>
          </p:cNvSpPr>
          <p:nvPr>
            <p:ph type="subTitle" idx="1"/>
          </p:nvPr>
        </p:nvSpPr>
        <p:spPr>
          <a:xfrm>
            <a:off x="298579" y="2425803"/>
            <a:ext cx="2769687" cy="1320436"/>
          </a:xfrm>
          <a:prstGeom prst="rect">
            <a:avLst/>
          </a:prstGeom>
        </p:spPr>
        <p:txBody>
          <a:bodyPr lIns="91425" tIns="91425" rIns="91425" bIns="91425" anchor="t" anchorCtr="0">
            <a:normAutofit/>
          </a:bodyPr>
          <a:lstStyle>
            <a:lvl1pPr marL="0" lvl="0" rtl="0">
              <a:spcBef>
                <a:spcPts val="0"/>
              </a:spcBef>
              <a:buClr>
                <a:srgbClr val="999999"/>
              </a:buClr>
              <a:buFont typeface="Georgia"/>
              <a:buNone/>
              <a:defRPr sz="2400" b="0" i="0">
                <a:solidFill>
                  <a:schemeClr val="bg2">
                    <a:lumMod val="25000"/>
                  </a:schemeClr>
                </a:solidFill>
                <a:latin typeface="+mn-lt"/>
                <a:ea typeface="Georgia"/>
                <a:cs typeface="Georgia"/>
                <a:sym typeface="Georgia"/>
              </a:defRPr>
            </a:lvl1pPr>
            <a:lvl2pPr lvl="1" rtl="0">
              <a:spcBef>
                <a:spcPts val="0"/>
              </a:spcBef>
              <a:buClr>
                <a:srgbClr val="999999"/>
              </a:buClr>
              <a:buSzPct val="100000"/>
              <a:buFont typeface="Georgia"/>
              <a:buNone/>
              <a:defRPr sz="4000" i="1">
                <a:solidFill>
                  <a:srgbClr val="999999"/>
                </a:solidFill>
                <a:latin typeface="Georgia"/>
                <a:ea typeface="Georgia"/>
                <a:cs typeface="Georgia"/>
                <a:sym typeface="Georgia"/>
              </a:defRPr>
            </a:lvl2pPr>
            <a:lvl3pPr lvl="2" rtl="0">
              <a:spcBef>
                <a:spcPts val="0"/>
              </a:spcBef>
              <a:buClr>
                <a:srgbClr val="999999"/>
              </a:buClr>
              <a:buSzPct val="100000"/>
              <a:buFont typeface="Georgia"/>
              <a:buNone/>
              <a:defRPr sz="4000" i="1">
                <a:solidFill>
                  <a:srgbClr val="999999"/>
                </a:solidFill>
                <a:latin typeface="Georgia"/>
                <a:ea typeface="Georgia"/>
                <a:cs typeface="Georgia"/>
                <a:sym typeface="Georgia"/>
              </a:defRPr>
            </a:lvl3pPr>
            <a:lvl4pPr lvl="3" rtl="0">
              <a:spcBef>
                <a:spcPts val="0"/>
              </a:spcBef>
              <a:buClr>
                <a:srgbClr val="999999"/>
              </a:buClr>
              <a:buSzPct val="100000"/>
              <a:buFont typeface="Georgia"/>
              <a:buNone/>
              <a:defRPr sz="4000" i="1">
                <a:solidFill>
                  <a:srgbClr val="999999"/>
                </a:solidFill>
                <a:latin typeface="Georgia"/>
                <a:ea typeface="Georgia"/>
                <a:cs typeface="Georgia"/>
                <a:sym typeface="Georgia"/>
              </a:defRPr>
            </a:lvl4pPr>
            <a:lvl5pPr lvl="4" rtl="0">
              <a:spcBef>
                <a:spcPts val="0"/>
              </a:spcBef>
              <a:buClr>
                <a:srgbClr val="999999"/>
              </a:buClr>
              <a:buSzPct val="100000"/>
              <a:buFont typeface="Georgia"/>
              <a:buNone/>
              <a:defRPr sz="4000" i="1">
                <a:solidFill>
                  <a:srgbClr val="999999"/>
                </a:solidFill>
                <a:latin typeface="Georgia"/>
                <a:ea typeface="Georgia"/>
                <a:cs typeface="Georgia"/>
                <a:sym typeface="Georgia"/>
              </a:defRPr>
            </a:lvl5pPr>
            <a:lvl6pPr lvl="5" rtl="0">
              <a:spcBef>
                <a:spcPts val="0"/>
              </a:spcBef>
              <a:buClr>
                <a:srgbClr val="999999"/>
              </a:buClr>
              <a:buSzPct val="100000"/>
              <a:buFont typeface="Georgia"/>
              <a:buNone/>
              <a:defRPr sz="4000" i="1">
                <a:solidFill>
                  <a:srgbClr val="999999"/>
                </a:solidFill>
                <a:latin typeface="Georgia"/>
                <a:ea typeface="Georgia"/>
                <a:cs typeface="Georgia"/>
                <a:sym typeface="Georgia"/>
              </a:defRPr>
            </a:lvl6pPr>
            <a:lvl7pPr lvl="6" rtl="0">
              <a:spcBef>
                <a:spcPts val="0"/>
              </a:spcBef>
              <a:buClr>
                <a:srgbClr val="999999"/>
              </a:buClr>
              <a:buSzPct val="100000"/>
              <a:buFont typeface="Georgia"/>
              <a:buNone/>
              <a:defRPr sz="4000" i="1">
                <a:solidFill>
                  <a:srgbClr val="999999"/>
                </a:solidFill>
                <a:latin typeface="Georgia"/>
                <a:ea typeface="Georgia"/>
                <a:cs typeface="Georgia"/>
                <a:sym typeface="Georgia"/>
              </a:defRPr>
            </a:lvl7pPr>
            <a:lvl8pPr lvl="7" rtl="0">
              <a:spcBef>
                <a:spcPts val="0"/>
              </a:spcBef>
              <a:buClr>
                <a:srgbClr val="999999"/>
              </a:buClr>
              <a:buSzPct val="100000"/>
              <a:buFont typeface="Georgia"/>
              <a:buNone/>
              <a:defRPr sz="4000" i="1">
                <a:solidFill>
                  <a:srgbClr val="999999"/>
                </a:solidFill>
                <a:latin typeface="Georgia"/>
                <a:ea typeface="Georgia"/>
                <a:cs typeface="Georgia"/>
                <a:sym typeface="Georgia"/>
              </a:defRPr>
            </a:lvl8pPr>
            <a:lvl9pPr lvl="8" rtl="0">
              <a:spcBef>
                <a:spcPts val="0"/>
              </a:spcBef>
              <a:buClr>
                <a:srgbClr val="999999"/>
              </a:buClr>
              <a:buSzPct val="100000"/>
              <a:buFont typeface="Georgia"/>
              <a:buNone/>
              <a:defRPr sz="4000" i="1">
                <a:solidFill>
                  <a:srgbClr val="999999"/>
                </a:solidFill>
                <a:latin typeface="Georgia"/>
                <a:ea typeface="Georgia"/>
                <a:cs typeface="Georgia"/>
                <a:sym typeface="Georgia"/>
              </a:defRPr>
            </a:lvl9pPr>
          </a:lstStyle>
          <a:p>
            <a:r>
              <a:rPr lang="en-US"/>
              <a:t>Click to edit Master subtitle style</a:t>
            </a:r>
            <a:endParaRPr dirty="0"/>
          </a:p>
        </p:txBody>
      </p:sp>
      <p:sp>
        <p:nvSpPr>
          <p:cNvPr id="9" name="Content Placeholder 3">
            <a:extLst>
              <a:ext uri="{FF2B5EF4-FFF2-40B4-BE49-F238E27FC236}">
                <a16:creationId xmlns:a16="http://schemas.microsoft.com/office/drawing/2014/main" id="{A40F3965-BF00-40C4-B5CF-551B14F5F58B}"/>
              </a:ext>
            </a:extLst>
          </p:cNvPr>
          <p:cNvSpPr>
            <a:spLocks noGrp="1"/>
          </p:cNvSpPr>
          <p:nvPr>
            <p:ph sz="quarter" idx="13"/>
          </p:nvPr>
        </p:nvSpPr>
        <p:spPr>
          <a:xfrm>
            <a:off x="4240213" y="314325"/>
            <a:ext cx="7653207" cy="592772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10" name="Picture 9">
            <a:extLst>
              <a:ext uri="{FF2B5EF4-FFF2-40B4-BE49-F238E27FC236}">
                <a16:creationId xmlns:a16="http://schemas.microsoft.com/office/drawing/2014/main" id="{2E67F06C-B05A-4324-9A81-350A6EE6A4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282905"/>
            <a:ext cx="12192000" cy="609600"/>
          </a:xfrm>
          <a:prstGeom prst="rect">
            <a:avLst/>
          </a:prstGeom>
        </p:spPr>
      </p:pic>
      <p:sp>
        <p:nvSpPr>
          <p:cNvPr id="2" name="Rettangolo 1">
            <a:extLst>
              <a:ext uri="{FF2B5EF4-FFF2-40B4-BE49-F238E27FC236}">
                <a16:creationId xmlns:a16="http://schemas.microsoft.com/office/drawing/2014/main" id="{CC7C771F-2AC9-4C03-A68C-AE7CDD3E0ECC}"/>
              </a:ext>
            </a:extLst>
          </p:cNvPr>
          <p:cNvSpPr/>
          <p:nvPr userDrawn="1"/>
        </p:nvSpPr>
        <p:spPr>
          <a:xfrm>
            <a:off x="10668831" y="6356350"/>
            <a:ext cx="1386644" cy="47307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descr="Immagine che contiene disegnando&#10;&#10;Descrizione generata automaticamente">
            <a:extLst>
              <a:ext uri="{FF2B5EF4-FFF2-40B4-BE49-F238E27FC236}">
                <a16:creationId xmlns:a16="http://schemas.microsoft.com/office/drawing/2014/main" id="{1C5C0DA9-F419-437B-83A0-DF09DBD0080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24381" y="6406510"/>
            <a:ext cx="1389989" cy="391804"/>
          </a:xfrm>
          <a:prstGeom prst="rect">
            <a:avLst/>
          </a:prstGeom>
        </p:spPr>
      </p:pic>
      <p:pic>
        <p:nvPicPr>
          <p:cNvPr id="7" name="Immagine 6">
            <a:extLst>
              <a:ext uri="{FF2B5EF4-FFF2-40B4-BE49-F238E27FC236}">
                <a16:creationId xmlns:a16="http://schemas.microsoft.com/office/drawing/2014/main" id="{F89214DB-558C-406A-8628-D6EB6BF8363B}"/>
              </a:ext>
            </a:extLst>
          </p:cNvPr>
          <p:cNvPicPr>
            <a:picLocks noChangeAspect="1"/>
          </p:cNvPicPr>
          <p:nvPr userDrawn="1"/>
        </p:nvPicPr>
        <p:blipFill>
          <a:blip r:embed="rId4"/>
          <a:stretch>
            <a:fillRect/>
          </a:stretch>
        </p:blipFill>
        <p:spPr>
          <a:xfrm>
            <a:off x="74769" y="5905676"/>
            <a:ext cx="1761504" cy="947306"/>
          </a:xfrm>
          <a:prstGeom prst="rect">
            <a:avLst/>
          </a:prstGeom>
        </p:spPr>
      </p:pic>
    </p:spTree>
    <p:extLst>
      <p:ext uri="{BB962C8B-B14F-4D97-AF65-F5344CB8AC3E}">
        <p14:creationId xmlns:p14="http://schemas.microsoft.com/office/powerpoint/2010/main" val="411567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 2 columns with intro text - Dark Teal">
    <p:bg>
      <p:bgPr>
        <a:solidFill>
          <a:srgbClr val="002E38"/>
        </a:solidFill>
        <a:effectLst/>
      </p:bgPr>
    </p:bg>
    <p:spTree>
      <p:nvGrpSpPr>
        <p:cNvPr id="1" name="Shape 45"/>
        <p:cNvGrpSpPr/>
        <p:nvPr/>
      </p:nvGrpSpPr>
      <p:grpSpPr>
        <a:xfrm>
          <a:off x="0" y="0"/>
          <a:ext cx="0" cy="0"/>
          <a:chOff x="0" y="0"/>
          <a:chExt cx="0" cy="0"/>
        </a:xfrm>
      </p:grpSpPr>
      <p:sp>
        <p:nvSpPr>
          <p:cNvPr id="47" name="Shape 47"/>
          <p:cNvSpPr/>
          <p:nvPr/>
        </p:nvSpPr>
        <p:spPr>
          <a:xfrm>
            <a:off x="3620278" y="0"/>
            <a:ext cx="8571722" cy="6858000"/>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49" name="Shape 49"/>
          <p:cNvSpPr txBox="1">
            <a:spLocks noGrp="1"/>
          </p:cNvSpPr>
          <p:nvPr>
            <p:ph type="body" idx="1"/>
          </p:nvPr>
        </p:nvSpPr>
        <p:spPr>
          <a:xfrm>
            <a:off x="4226767" y="767333"/>
            <a:ext cx="7657322" cy="1610400"/>
          </a:xfrm>
          <a:prstGeom prst="rect">
            <a:avLst/>
          </a:prstGeom>
        </p:spPr>
        <p:txBody>
          <a:bodyPr lIns="91425" tIns="91425" rIns="91425" bIns="91425" anchor="t" anchorCtr="0">
            <a:normAutofit/>
          </a:bodyPr>
          <a:lstStyle>
            <a:lvl1pPr marL="0" lvl="0" indent="0" rtl="0">
              <a:spcBef>
                <a:spcPts val="0"/>
              </a:spcBef>
              <a:buClr>
                <a:srgbClr val="F67031"/>
              </a:buClr>
              <a:buSzPct val="100000"/>
              <a:buFont typeface="Georgia"/>
              <a:buNone/>
              <a:defRPr sz="2400" b="0" i="0" baseline="0">
                <a:solidFill>
                  <a:srgbClr val="DB5D00"/>
                </a:solidFill>
                <a:latin typeface="Arial" panose="020B0604020202020204" pitchFamily="34" charset="0"/>
                <a:ea typeface="Arial" panose="020B0604020202020204" pitchFamily="34" charset="0"/>
                <a:cs typeface="Arial" panose="020B0604020202020204" pitchFamily="34" charset="0"/>
                <a:sym typeface="Georgia"/>
              </a:defRPr>
            </a:lvl1pPr>
            <a:lvl2pPr lvl="1" rtl="0">
              <a:spcBef>
                <a:spcPts val="0"/>
              </a:spcBef>
              <a:buClr>
                <a:srgbClr val="F67031"/>
              </a:buClr>
              <a:buSzPct val="100000"/>
              <a:buFont typeface="Georgia"/>
              <a:defRPr sz="2133" i="1">
                <a:solidFill>
                  <a:srgbClr val="F67031"/>
                </a:solidFill>
                <a:latin typeface="Georgia"/>
                <a:ea typeface="Georgia"/>
                <a:cs typeface="Georgia"/>
                <a:sym typeface="Georgia"/>
              </a:defRPr>
            </a:lvl2pPr>
            <a:lvl3pPr lvl="2" rtl="0">
              <a:spcBef>
                <a:spcPts val="0"/>
              </a:spcBef>
              <a:buClr>
                <a:srgbClr val="F67031"/>
              </a:buClr>
              <a:buSzPct val="100000"/>
              <a:buFont typeface="Georgia"/>
              <a:defRPr sz="2133" i="1">
                <a:solidFill>
                  <a:srgbClr val="F67031"/>
                </a:solidFill>
                <a:latin typeface="Georgia"/>
                <a:ea typeface="Georgia"/>
                <a:cs typeface="Georgia"/>
                <a:sym typeface="Georgia"/>
              </a:defRPr>
            </a:lvl3pPr>
            <a:lvl4pPr lvl="3" rtl="0">
              <a:spcBef>
                <a:spcPts val="0"/>
              </a:spcBef>
              <a:buClr>
                <a:srgbClr val="F67031"/>
              </a:buClr>
              <a:buSzPct val="100000"/>
              <a:buFont typeface="Georgia"/>
              <a:defRPr sz="2133" i="1">
                <a:solidFill>
                  <a:srgbClr val="F67031"/>
                </a:solidFill>
                <a:latin typeface="Georgia"/>
                <a:ea typeface="Georgia"/>
                <a:cs typeface="Georgia"/>
                <a:sym typeface="Georgia"/>
              </a:defRPr>
            </a:lvl4pPr>
            <a:lvl5pPr lvl="4" rtl="0">
              <a:spcBef>
                <a:spcPts val="0"/>
              </a:spcBef>
              <a:buClr>
                <a:srgbClr val="F67031"/>
              </a:buClr>
              <a:buSzPct val="100000"/>
              <a:buFont typeface="Georgia"/>
              <a:defRPr sz="2133" i="1">
                <a:solidFill>
                  <a:srgbClr val="F67031"/>
                </a:solidFill>
                <a:latin typeface="Georgia"/>
                <a:ea typeface="Georgia"/>
                <a:cs typeface="Georgia"/>
                <a:sym typeface="Georgia"/>
              </a:defRPr>
            </a:lvl5pPr>
            <a:lvl6pPr lvl="5" rtl="0">
              <a:spcBef>
                <a:spcPts val="0"/>
              </a:spcBef>
              <a:buClr>
                <a:srgbClr val="F67031"/>
              </a:buClr>
              <a:buSzPct val="100000"/>
              <a:buFont typeface="Georgia"/>
              <a:defRPr sz="2133" i="1">
                <a:solidFill>
                  <a:srgbClr val="F67031"/>
                </a:solidFill>
                <a:latin typeface="Georgia"/>
                <a:ea typeface="Georgia"/>
                <a:cs typeface="Georgia"/>
                <a:sym typeface="Georgia"/>
              </a:defRPr>
            </a:lvl6pPr>
            <a:lvl7pPr lvl="6" rtl="0">
              <a:spcBef>
                <a:spcPts val="0"/>
              </a:spcBef>
              <a:buClr>
                <a:srgbClr val="F67031"/>
              </a:buClr>
              <a:buSzPct val="100000"/>
              <a:buFont typeface="Georgia"/>
              <a:defRPr sz="2133" i="1">
                <a:solidFill>
                  <a:srgbClr val="F67031"/>
                </a:solidFill>
                <a:latin typeface="Georgia"/>
                <a:ea typeface="Georgia"/>
                <a:cs typeface="Georgia"/>
                <a:sym typeface="Georgia"/>
              </a:defRPr>
            </a:lvl7pPr>
            <a:lvl8pPr lvl="7" rtl="0">
              <a:spcBef>
                <a:spcPts val="0"/>
              </a:spcBef>
              <a:buClr>
                <a:srgbClr val="F67031"/>
              </a:buClr>
              <a:buSzPct val="100000"/>
              <a:buFont typeface="Georgia"/>
              <a:defRPr sz="2133" i="1">
                <a:solidFill>
                  <a:srgbClr val="F67031"/>
                </a:solidFill>
                <a:latin typeface="Georgia"/>
                <a:ea typeface="Georgia"/>
                <a:cs typeface="Georgia"/>
                <a:sym typeface="Georgia"/>
              </a:defRPr>
            </a:lvl8pPr>
            <a:lvl9pPr lvl="8" rtl="0">
              <a:spcBef>
                <a:spcPts val="0"/>
              </a:spcBef>
              <a:buClr>
                <a:srgbClr val="F67031"/>
              </a:buClr>
              <a:buSzPct val="100000"/>
              <a:buFont typeface="Georgia"/>
              <a:defRPr sz="2133" i="1">
                <a:solidFill>
                  <a:srgbClr val="F67031"/>
                </a:solidFill>
                <a:latin typeface="Georgia"/>
                <a:ea typeface="Georgia"/>
                <a:cs typeface="Georgia"/>
                <a:sym typeface="Georgia"/>
              </a:defRPr>
            </a:lvl9pPr>
          </a:lstStyle>
          <a:p>
            <a:pPr lvl="0"/>
            <a:r>
              <a:rPr lang="en-US"/>
              <a:t>Click to edit Master text styles</a:t>
            </a:r>
          </a:p>
        </p:txBody>
      </p:sp>
      <p:sp>
        <p:nvSpPr>
          <p:cNvPr id="51" name="Shape 51"/>
          <p:cNvSpPr txBox="1">
            <a:spLocks noGrp="1"/>
          </p:cNvSpPr>
          <p:nvPr>
            <p:ph type="body" idx="2"/>
          </p:nvPr>
        </p:nvSpPr>
        <p:spPr>
          <a:xfrm>
            <a:off x="4226766" y="2672433"/>
            <a:ext cx="3719803" cy="3402800"/>
          </a:xfrm>
          <a:prstGeom prst="rect">
            <a:avLst/>
          </a:prstGeom>
        </p:spPr>
        <p:txBody>
          <a:bodyPr lIns="91425" tIns="91425" rIns="91425" bIns="91425" anchor="t" anchorCtr="0">
            <a:normAutofit/>
          </a:bodyPr>
          <a:lstStyle>
            <a:lvl1pPr marL="228594" lvl="0" indent="-228594" rtl="0">
              <a:lnSpc>
                <a:spcPct val="100000"/>
              </a:lnSpc>
              <a:spcBef>
                <a:spcPts val="0"/>
              </a:spcBef>
              <a:buClr>
                <a:srgbClr val="DB5D00"/>
              </a:buClr>
              <a:buSzPct val="100000"/>
              <a:buFont typeface="Arial" panose="020B0604020202020204" pitchFamily="34" charset="0"/>
              <a:buChar char="•"/>
              <a:defRPr sz="1800" b="0" i="0">
                <a:latin typeface="+mn-lt"/>
              </a:defRPr>
            </a:lvl1pPr>
            <a:lvl2pPr lvl="1" rtl="0">
              <a:spcBef>
                <a:spcPts val="0"/>
              </a:spcBef>
              <a:buSzPct val="100000"/>
              <a:defRPr sz="1467"/>
            </a:lvl2pPr>
            <a:lvl3pPr lvl="2" rtl="0">
              <a:spcBef>
                <a:spcPts val="0"/>
              </a:spcBef>
              <a:buSzPct val="100000"/>
              <a:defRPr sz="1467"/>
            </a:lvl3pPr>
            <a:lvl4pPr lvl="3" rtl="0">
              <a:spcBef>
                <a:spcPts val="0"/>
              </a:spcBef>
              <a:buSzPct val="100000"/>
              <a:defRPr sz="1467"/>
            </a:lvl4pPr>
            <a:lvl5pPr lvl="4" rtl="0">
              <a:spcBef>
                <a:spcPts val="0"/>
              </a:spcBef>
              <a:buSzPct val="100000"/>
              <a:defRPr sz="1467"/>
            </a:lvl5pPr>
            <a:lvl6pPr lvl="5" rtl="0">
              <a:spcBef>
                <a:spcPts val="0"/>
              </a:spcBef>
              <a:buSzPct val="100000"/>
              <a:defRPr sz="1467"/>
            </a:lvl6pPr>
            <a:lvl7pPr lvl="6" rtl="0">
              <a:spcBef>
                <a:spcPts val="0"/>
              </a:spcBef>
              <a:buSzPct val="100000"/>
              <a:defRPr sz="1467"/>
            </a:lvl7pPr>
            <a:lvl8pPr lvl="7" rtl="0">
              <a:spcBef>
                <a:spcPts val="0"/>
              </a:spcBef>
              <a:buSzPct val="100000"/>
              <a:defRPr sz="1467"/>
            </a:lvl8pPr>
            <a:lvl9pPr lvl="8" rtl="0">
              <a:spcBef>
                <a:spcPts val="0"/>
              </a:spcBef>
              <a:buSzPct val="100000"/>
              <a:defRPr sz="1467"/>
            </a:lvl9pPr>
          </a:lstStyle>
          <a:p>
            <a:pPr lvl="0"/>
            <a:r>
              <a:rPr lang="en-US"/>
              <a:t>Click to edit Master text styles</a:t>
            </a:r>
          </a:p>
        </p:txBody>
      </p:sp>
      <p:sp>
        <p:nvSpPr>
          <p:cNvPr id="52" name="Shape 52"/>
          <p:cNvSpPr txBox="1">
            <a:spLocks noGrp="1"/>
          </p:cNvSpPr>
          <p:nvPr>
            <p:ph type="body" idx="3"/>
          </p:nvPr>
        </p:nvSpPr>
        <p:spPr>
          <a:xfrm>
            <a:off x="8164285" y="2672433"/>
            <a:ext cx="3719803" cy="3402800"/>
          </a:xfrm>
          <a:prstGeom prst="rect">
            <a:avLst/>
          </a:prstGeom>
        </p:spPr>
        <p:txBody>
          <a:bodyPr lIns="91425" tIns="91425" rIns="91425" bIns="91425" anchor="t" anchorCtr="0">
            <a:normAutofit/>
          </a:bodyPr>
          <a:lstStyle>
            <a:lvl1pPr marL="228594" lvl="0" indent="-228594" rtl="0">
              <a:spcBef>
                <a:spcPts val="0"/>
              </a:spcBef>
              <a:buClr>
                <a:srgbClr val="DB5D00"/>
              </a:buClr>
              <a:buSzPct val="100000"/>
              <a:buFont typeface="Arial" panose="020B0604020202020204" pitchFamily="34" charset="0"/>
              <a:buChar char="•"/>
              <a:defRPr sz="1800" b="0" i="0">
                <a:latin typeface="+mn-lt"/>
              </a:defRPr>
            </a:lvl1pPr>
            <a:lvl2pPr lvl="1" rtl="0">
              <a:spcBef>
                <a:spcPts val="0"/>
              </a:spcBef>
              <a:buSzPct val="100000"/>
              <a:defRPr sz="1467"/>
            </a:lvl2pPr>
            <a:lvl3pPr lvl="2" rtl="0">
              <a:spcBef>
                <a:spcPts val="0"/>
              </a:spcBef>
              <a:buSzPct val="100000"/>
              <a:defRPr sz="1467"/>
            </a:lvl3pPr>
            <a:lvl4pPr lvl="3" rtl="0">
              <a:spcBef>
                <a:spcPts val="0"/>
              </a:spcBef>
              <a:buSzPct val="100000"/>
              <a:defRPr sz="1467"/>
            </a:lvl4pPr>
            <a:lvl5pPr lvl="4" rtl="0">
              <a:spcBef>
                <a:spcPts val="0"/>
              </a:spcBef>
              <a:buSzPct val="100000"/>
              <a:defRPr sz="1467"/>
            </a:lvl5pPr>
            <a:lvl6pPr lvl="5" rtl="0">
              <a:spcBef>
                <a:spcPts val="0"/>
              </a:spcBef>
              <a:buSzPct val="100000"/>
              <a:defRPr sz="1467"/>
            </a:lvl6pPr>
            <a:lvl7pPr lvl="6" rtl="0">
              <a:spcBef>
                <a:spcPts val="0"/>
              </a:spcBef>
              <a:buSzPct val="100000"/>
              <a:defRPr sz="1467"/>
            </a:lvl7pPr>
            <a:lvl8pPr lvl="7" rtl="0">
              <a:spcBef>
                <a:spcPts val="0"/>
              </a:spcBef>
              <a:buSzPct val="100000"/>
              <a:defRPr sz="1467"/>
            </a:lvl8pPr>
            <a:lvl9pPr lvl="8" rtl="0">
              <a:spcBef>
                <a:spcPts val="0"/>
              </a:spcBef>
              <a:buSzPct val="100000"/>
              <a:defRPr sz="1467"/>
            </a:lvl9pPr>
          </a:lstStyle>
          <a:p>
            <a:pPr lvl="0"/>
            <a:r>
              <a:rPr lang="en-US"/>
              <a:t>Click to edit Master text styles</a:t>
            </a:r>
          </a:p>
        </p:txBody>
      </p:sp>
      <p:sp>
        <p:nvSpPr>
          <p:cNvPr id="11" name="Shape 35">
            <a:extLst>
              <a:ext uri="{FF2B5EF4-FFF2-40B4-BE49-F238E27FC236}">
                <a16:creationId xmlns:a16="http://schemas.microsoft.com/office/drawing/2014/main" id="{838AFF58-BBCA-46AF-B19F-044D5DC1A3EB}"/>
              </a:ext>
            </a:extLst>
          </p:cNvPr>
          <p:cNvSpPr txBox="1">
            <a:spLocks noGrp="1"/>
          </p:cNvSpPr>
          <p:nvPr>
            <p:ph type="title"/>
          </p:nvPr>
        </p:nvSpPr>
        <p:spPr>
          <a:xfrm>
            <a:off x="307911" y="767333"/>
            <a:ext cx="2743200" cy="5308000"/>
          </a:xfrm>
          <a:prstGeom prst="rect">
            <a:avLst/>
          </a:prstGeom>
        </p:spPr>
        <p:txBody>
          <a:bodyPr lIns="91425" tIns="91425" rIns="91425" bIns="91425" anchor="t" anchorCtr="0"/>
          <a:lstStyle>
            <a:lvl1pPr marL="0" lvl="0" indent="0">
              <a:spcBef>
                <a:spcPts val="0"/>
              </a:spcBef>
              <a:defRPr b="0" i="0">
                <a:solidFill>
                  <a:schemeClr val="bg1"/>
                </a:solidFill>
                <a:latin typeface="+mj-lt"/>
                <a:cs typeface="Arial" panose="020B0604020202020204" pitchFamily="34" charset="0"/>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pic>
        <p:nvPicPr>
          <p:cNvPr id="2" name="Immagine 1" descr="Immagine che contiene disegnando&#10;&#10;Descrizione generata automaticamente">
            <a:extLst>
              <a:ext uri="{FF2B5EF4-FFF2-40B4-BE49-F238E27FC236}">
                <a16:creationId xmlns:a16="http://schemas.microsoft.com/office/drawing/2014/main" id="{5219F4C7-0459-4C57-B888-7694D2FC3C31}"/>
              </a:ext>
            </a:extLst>
          </p:cNvPr>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097008" y="6208148"/>
            <a:ext cx="1787080" cy="516936"/>
          </a:xfrm>
          <a:prstGeom prst="rect">
            <a:avLst/>
          </a:prstGeom>
        </p:spPr>
      </p:pic>
      <p:pic>
        <p:nvPicPr>
          <p:cNvPr id="3" name="Immagine 2">
            <a:extLst>
              <a:ext uri="{FF2B5EF4-FFF2-40B4-BE49-F238E27FC236}">
                <a16:creationId xmlns:a16="http://schemas.microsoft.com/office/drawing/2014/main" id="{5E9889F2-2764-40A6-8167-8AD0E91B47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3083945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 1 block with intro text - Orange">
    <p:bg>
      <p:bgPr>
        <a:solidFill>
          <a:schemeClr val="accent1"/>
        </a:solidFill>
        <a:effectLst/>
      </p:bgPr>
    </p:bg>
    <p:spTree>
      <p:nvGrpSpPr>
        <p:cNvPr id="1" name="Shape 45"/>
        <p:cNvGrpSpPr/>
        <p:nvPr/>
      </p:nvGrpSpPr>
      <p:grpSpPr>
        <a:xfrm>
          <a:off x="0" y="0"/>
          <a:ext cx="0" cy="0"/>
          <a:chOff x="0" y="0"/>
          <a:chExt cx="0" cy="0"/>
        </a:xfrm>
      </p:grpSpPr>
      <p:sp>
        <p:nvSpPr>
          <p:cNvPr id="47" name="Shape 47"/>
          <p:cNvSpPr/>
          <p:nvPr/>
        </p:nvSpPr>
        <p:spPr>
          <a:xfrm>
            <a:off x="3620278" y="0"/>
            <a:ext cx="8571722" cy="6858000"/>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49" name="Shape 49"/>
          <p:cNvSpPr txBox="1">
            <a:spLocks noGrp="1"/>
          </p:cNvSpPr>
          <p:nvPr>
            <p:ph type="body" idx="1"/>
          </p:nvPr>
        </p:nvSpPr>
        <p:spPr>
          <a:xfrm>
            <a:off x="4226767" y="767333"/>
            <a:ext cx="7657322" cy="1610400"/>
          </a:xfrm>
          <a:prstGeom prst="rect">
            <a:avLst/>
          </a:prstGeom>
        </p:spPr>
        <p:txBody>
          <a:bodyPr lIns="91425" tIns="91425" rIns="91425" bIns="91425" anchor="t" anchorCtr="0">
            <a:normAutofit/>
          </a:bodyPr>
          <a:lstStyle>
            <a:lvl1pPr marL="0" lvl="0" indent="0" rtl="0">
              <a:spcBef>
                <a:spcPts val="0"/>
              </a:spcBef>
              <a:buClr>
                <a:srgbClr val="F67031"/>
              </a:buClr>
              <a:buSzPct val="100000"/>
              <a:buFont typeface="Georgia"/>
              <a:buNone/>
              <a:defRPr sz="2400" b="0" i="0" baseline="0">
                <a:solidFill>
                  <a:srgbClr val="DB5D00"/>
                </a:solidFill>
                <a:latin typeface="Arial" panose="020B0604020202020204" pitchFamily="34" charset="0"/>
                <a:ea typeface="Arial" panose="020B0604020202020204" pitchFamily="34" charset="0"/>
                <a:cs typeface="Arial" panose="020B0604020202020204" pitchFamily="34" charset="0"/>
                <a:sym typeface="Georgia"/>
              </a:defRPr>
            </a:lvl1pPr>
            <a:lvl2pPr lvl="1" rtl="0">
              <a:spcBef>
                <a:spcPts val="0"/>
              </a:spcBef>
              <a:buClr>
                <a:srgbClr val="F67031"/>
              </a:buClr>
              <a:buSzPct val="100000"/>
              <a:buFont typeface="Georgia"/>
              <a:defRPr sz="2133" i="1">
                <a:solidFill>
                  <a:srgbClr val="F67031"/>
                </a:solidFill>
                <a:latin typeface="Georgia"/>
                <a:ea typeface="Georgia"/>
                <a:cs typeface="Georgia"/>
                <a:sym typeface="Georgia"/>
              </a:defRPr>
            </a:lvl2pPr>
            <a:lvl3pPr lvl="2" rtl="0">
              <a:spcBef>
                <a:spcPts val="0"/>
              </a:spcBef>
              <a:buClr>
                <a:srgbClr val="F67031"/>
              </a:buClr>
              <a:buSzPct val="100000"/>
              <a:buFont typeface="Georgia"/>
              <a:defRPr sz="2133" i="1">
                <a:solidFill>
                  <a:srgbClr val="F67031"/>
                </a:solidFill>
                <a:latin typeface="Georgia"/>
                <a:ea typeface="Georgia"/>
                <a:cs typeface="Georgia"/>
                <a:sym typeface="Georgia"/>
              </a:defRPr>
            </a:lvl3pPr>
            <a:lvl4pPr lvl="3" rtl="0">
              <a:spcBef>
                <a:spcPts val="0"/>
              </a:spcBef>
              <a:buClr>
                <a:srgbClr val="F67031"/>
              </a:buClr>
              <a:buSzPct val="100000"/>
              <a:buFont typeface="Georgia"/>
              <a:defRPr sz="2133" i="1">
                <a:solidFill>
                  <a:srgbClr val="F67031"/>
                </a:solidFill>
                <a:latin typeface="Georgia"/>
                <a:ea typeface="Georgia"/>
                <a:cs typeface="Georgia"/>
                <a:sym typeface="Georgia"/>
              </a:defRPr>
            </a:lvl4pPr>
            <a:lvl5pPr lvl="4" rtl="0">
              <a:spcBef>
                <a:spcPts val="0"/>
              </a:spcBef>
              <a:buClr>
                <a:srgbClr val="F67031"/>
              </a:buClr>
              <a:buSzPct val="100000"/>
              <a:buFont typeface="Georgia"/>
              <a:defRPr sz="2133" i="1">
                <a:solidFill>
                  <a:srgbClr val="F67031"/>
                </a:solidFill>
                <a:latin typeface="Georgia"/>
                <a:ea typeface="Georgia"/>
                <a:cs typeface="Georgia"/>
                <a:sym typeface="Georgia"/>
              </a:defRPr>
            </a:lvl5pPr>
            <a:lvl6pPr lvl="5" rtl="0">
              <a:spcBef>
                <a:spcPts val="0"/>
              </a:spcBef>
              <a:buClr>
                <a:srgbClr val="F67031"/>
              </a:buClr>
              <a:buSzPct val="100000"/>
              <a:buFont typeface="Georgia"/>
              <a:defRPr sz="2133" i="1">
                <a:solidFill>
                  <a:srgbClr val="F67031"/>
                </a:solidFill>
                <a:latin typeface="Georgia"/>
                <a:ea typeface="Georgia"/>
                <a:cs typeface="Georgia"/>
                <a:sym typeface="Georgia"/>
              </a:defRPr>
            </a:lvl6pPr>
            <a:lvl7pPr lvl="6" rtl="0">
              <a:spcBef>
                <a:spcPts val="0"/>
              </a:spcBef>
              <a:buClr>
                <a:srgbClr val="F67031"/>
              </a:buClr>
              <a:buSzPct val="100000"/>
              <a:buFont typeface="Georgia"/>
              <a:defRPr sz="2133" i="1">
                <a:solidFill>
                  <a:srgbClr val="F67031"/>
                </a:solidFill>
                <a:latin typeface="Georgia"/>
                <a:ea typeface="Georgia"/>
                <a:cs typeface="Georgia"/>
                <a:sym typeface="Georgia"/>
              </a:defRPr>
            </a:lvl7pPr>
            <a:lvl8pPr lvl="7" rtl="0">
              <a:spcBef>
                <a:spcPts val="0"/>
              </a:spcBef>
              <a:buClr>
                <a:srgbClr val="F67031"/>
              </a:buClr>
              <a:buSzPct val="100000"/>
              <a:buFont typeface="Georgia"/>
              <a:defRPr sz="2133" i="1">
                <a:solidFill>
                  <a:srgbClr val="F67031"/>
                </a:solidFill>
                <a:latin typeface="Georgia"/>
                <a:ea typeface="Georgia"/>
                <a:cs typeface="Georgia"/>
                <a:sym typeface="Georgia"/>
              </a:defRPr>
            </a:lvl8pPr>
            <a:lvl9pPr lvl="8" rtl="0">
              <a:spcBef>
                <a:spcPts val="0"/>
              </a:spcBef>
              <a:buClr>
                <a:srgbClr val="F67031"/>
              </a:buClr>
              <a:buSzPct val="100000"/>
              <a:buFont typeface="Georgia"/>
              <a:defRPr sz="2133" i="1">
                <a:solidFill>
                  <a:srgbClr val="F67031"/>
                </a:solidFill>
                <a:latin typeface="Georgia"/>
                <a:ea typeface="Georgia"/>
                <a:cs typeface="Georgia"/>
                <a:sym typeface="Georgia"/>
              </a:defRPr>
            </a:lvl9pPr>
          </a:lstStyle>
          <a:p>
            <a:pPr lvl="0"/>
            <a:r>
              <a:rPr lang="en-US"/>
              <a:t>Click to edit Master text styles</a:t>
            </a:r>
          </a:p>
        </p:txBody>
      </p:sp>
      <p:sp>
        <p:nvSpPr>
          <p:cNvPr id="11" name="Shape 35">
            <a:extLst>
              <a:ext uri="{FF2B5EF4-FFF2-40B4-BE49-F238E27FC236}">
                <a16:creationId xmlns:a16="http://schemas.microsoft.com/office/drawing/2014/main" id="{838AFF58-BBCA-46AF-B19F-044D5DC1A3EB}"/>
              </a:ext>
            </a:extLst>
          </p:cNvPr>
          <p:cNvSpPr txBox="1">
            <a:spLocks noGrp="1"/>
          </p:cNvSpPr>
          <p:nvPr>
            <p:ph type="title"/>
          </p:nvPr>
        </p:nvSpPr>
        <p:spPr>
          <a:xfrm>
            <a:off x="307911" y="767333"/>
            <a:ext cx="2743200" cy="5308000"/>
          </a:xfrm>
          <a:prstGeom prst="rect">
            <a:avLst/>
          </a:prstGeom>
        </p:spPr>
        <p:txBody>
          <a:bodyPr lIns="91425" tIns="91425" rIns="91425" bIns="91425" anchor="t" anchorCtr="0"/>
          <a:lstStyle>
            <a:lvl1pPr marL="0" lvl="0" indent="0">
              <a:spcBef>
                <a:spcPts val="0"/>
              </a:spcBef>
              <a:defRPr b="0" i="0">
                <a:solidFill>
                  <a:schemeClr val="bg1"/>
                </a:solidFill>
                <a:latin typeface="+mj-lt"/>
                <a:cs typeface="Arial" panose="020B0604020202020204" pitchFamily="34" charset="0"/>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sp>
        <p:nvSpPr>
          <p:cNvPr id="3" name="Content Placeholder 2">
            <a:extLst>
              <a:ext uri="{FF2B5EF4-FFF2-40B4-BE49-F238E27FC236}">
                <a16:creationId xmlns:a16="http://schemas.microsoft.com/office/drawing/2014/main" id="{6069A5EC-89FD-48D9-98AE-44671FBE7DC9}"/>
              </a:ext>
            </a:extLst>
          </p:cNvPr>
          <p:cNvSpPr>
            <a:spLocks noGrp="1"/>
          </p:cNvSpPr>
          <p:nvPr>
            <p:ph sz="quarter" idx="13"/>
          </p:nvPr>
        </p:nvSpPr>
        <p:spPr>
          <a:xfrm>
            <a:off x="4227513" y="2465388"/>
            <a:ext cx="7656512" cy="3609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2" name="Immagine 1" descr="Immagine che contiene disegnando&#10;&#10;Descrizione generata automaticamente">
            <a:extLst>
              <a:ext uri="{FF2B5EF4-FFF2-40B4-BE49-F238E27FC236}">
                <a16:creationId xmlns:a16="http://schemas.microsoft.com/office/drawing/2014/main" id="{EA250C6D-0880-4172-B56E-96DF9B586C27}"/>
              </a:ext>
            </a:extLst>
          </p:cNvPr>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097008" y="6208148"/>
            <a:ext cx="1787080" cy="516936"/>
          </a:xfrm>
          <a:prstGeom prst="rect">
            <a:avLst/>
          </a:prstGeom>
        </p:spPr>
      </p:pic>
      <p:pic>
        <p:nvPicPr>
          <p:cNvPr id="5" name="Immagine 4">
            <a:extLst>
              <a:ext uri="{FF2B5EF4-FFF2-40B4-BE49-F238E27FC236}">
                <a16:creationId xmlns:a16="http://schemas.microsoft.com/office/drawing/2014/main" id="{F8F80FB4-2FD0-4544-B851-A85DDD36FF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1345390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Title + 2 blocks with intro text - Brand Teal">
    <p:bg>
      <p:bgPr>
        <a:solidFill>
          <a:schemeClr val="accent3"/>
        </a:solidFill>
        <a:effectLst/>
      </p:bgPr>
    </p:bg>
    <p:spTree>
      <p:nvGrpSpPr>
        <p:cNvPr id="1" name="Shape 45"/>
        <p:cNvGrpSpPr/>
        <p:nvPr/>
      </p:nvGrpSpPr>
      <p:grpSpPr>
        <a:xfrm>
          <a:off x="0" y="0"/>
          <a:ext cx="0" cy="0"/>
          <a:chOff x="0" y="0"/>
          <a:chExt cx="0" cy="0"/>
        </a:xfrm>
      </p:grpSpPr>
      <p:sp>
        <p:nvSpPr>
          <p:cNvPr id="47" name="Shape 47"/>
          <p:cNvSpPr/>
          <p:nvPr/>
        </p:nvSpPr>
        <p:spPr>
          <a:xfrm>
            <a:off x="3620278" y="0"/>
            <a:ext cx="8571722" cy="6858000"/>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49" name="Shape 49"/>
          <p:cNvSpPr txBox="1">
            <a:spLocks noGrp="1"/>
          </p:cNvSpPr>
          <p:nvPr>
            <p:ph type="body" idx="1"/>
          </p:nvPr>
        </p:nvSpPr>
        <p:spPr>
          <a:xfrm>
            <a:off x="4226767" y="767333"/>
            <a:ext cx="7657322" cy="1610400"/>
          </a:xfrm>
          <a:prstGeom prst="rect">
            <a:avLst/>
          </a:prstGeom>
        </p:spPr>
        <p:txBody>
          <a:bodyPr lIns="91425" tIns="91425" rIns="91425" bIns="91425" anchor="t" anchorCtr="0">
            <a:normAutofit/>
          </a:bodyPr>
          <a:lstStyle>
            <a:lvl1pPr marL="0" lvl="0" indent="0" rtl="0">
              <a:spcBef>
                <a:spcPts val="0"/>
              </a:spcBef>
              <a:buClr>
                <a:srgbClr val="F67031"/>
              </a:buClr>
              <a:buSzPct val="100000"/>
              <a:buFont typeface="Georgia"/>
              <a:buNone/>
              <a:defRPr sz="2400" b="0" i="0" baseline="0">
                <a:solidFill>
                  <a:srgbClr val="DB5D00"/>
                </a:solidFill>
                <a:latin typeface="Arial" panose="020B0604020202020204" pitchFamily="34" charset="0"/>
                <a:ea typeface="Arial" panose="020B0604020202020204" pitchFamily="34" charset="0"/>
                <a:cs typeface="Arial" panose="020B0604020202020204" pitchFamily="34" charset="0"/>
                <a:sym typeface="Georgia"/>
              </a:defRPr>
            </a:lvl1pPr>
            <a:lvl2pPr lvl="1" rtl="0">
              <a:spcBef>
                <a:spcPts val="0"/>
              </a:spcBef>
              <a:buClr>
                <a:srgbClr val="F67031"/>
              </a:buClr>
              <a:buSzPct val="100000"/>
              <a:buFont typeface="Georgia"/>
              <a:defRPr sz="2133" i="1">
                <a:solidFill>
                  <a:srgbClr val="F67031"/>
                </a:solidFill>
                <a:latin typeface="Georgia"/>
                <a:ea typeface="Georgia"/>
                <a:cs typeface="Georgia"/>
                <a:sym typeface="Georgia"/>
              </a:defRPr>
            </a:lvl2pPr>
            <a:lvl3pPr lvl="2" rtl="0">
              <a:spcBef>
                <a:spcPts val="0"/>
              </a:spcBef>
              <a:buClr>
                <a:srgbClr val="F67031"/>
              </a:buClr>
              <a:buSzPct val="100000"/>
              <a:buFont typeface="Georgia"/>
              <a:defRPr sz="2133" i="1">
                <a:solidFill>
                  <a:srgbClr val="F67031"/>
                </a:solidFill>
                <a:latin typeface="Georgia"/>
                <a:ea typeface="Georgia"/>
                <a:cs typeface="Georgia"/>
                <a:sym typeface="Georgia"/>
              </a:defRPr>
            </a:lvl3pPr>
            <a:lvl4pPr lvl="3" rtl="0">
              <a:spcBef>
                <a:spcPts val="0"/>
              </a:spcBef>
              <a:buClr>
                <a:srgbClr val="F67031"/>
              </a:buClr>
              <a:buSzPct val="100000"/>
              <a:buFont typeface="Georgia"/>
              <a:defRPr sz="2133" i="1">
                <a:solidFill>
                  <a:srgbClr val="F67031"/>
                </a:solidFill>
                <a:latin typeface="Georgia"/>
                <a:ea typeface="Georgia"/>
                <a:cs typeface="Georgia"/>
                <a:sym typeface="Georgia"/>
              </a:defRPr>
            </a:lvl4pPr>
            <a:lvl5pPr lvl="4" rtl="0">
              <a:spcBef>
                <a:spcPts val="0"/>
              </a:spcBef>
              <a:buClr>
                <a:srgbClr val="F67031"/>
              </a:buClr>
              <a:buSzPct val="100000"/>
              <a:buFont typeface="Georgia"/>
              <a:defRPr sz="2133" i="1">
                <a:solidFill>
                  <a:srgbClr val="F67031"/>
                </a:solidFill>
                <a:latin typeface="Georgia"/>
                <a:ea typeface="Georgia"/>
                <a:cs typeface="Georgia"/>
                <a:sym typeface="Georgia"/>
              </a:defRPr>
            </a:lvl5pPr>
            <a:lvl6pPr lvl="5" rtl="0">
              <a:spcBef>
                <a:spcPts val="0"/>
              </a:spcBef>
              <a:buClr>
                <a:srgbClr val="F67031"/>
              </a:buClr>
              <a:buSzPct val="100000"/>
              <a:buFont typeface="Georgia"/>
              <a:defRPr sz="2133" i="1">
                <a:solidFill>
                  <a:srgbClr val="F67031"/>
                </a:solidFill>
                <a:latin typeface="Georgia"/>
                <a:ea typeface="Georgia"/>
                <a:cs typeface="Georgia"/>
                <a:sym typeface="Georgia"/>
              </a:defRPr>
            </a:lvl6pPr>
            <a:lvl7pPr lvl="6" rtl="0">
              <a:spcBef>
                <a:spcPts val="0"/>
              </a:spcBef>
              <a:buClr>
                <a:srgbClr val="F67031"/>
              </a:buClr>
              <a:buSzPct val="100000"/>
              <a:buFont typeface="Georgia"/>
              <a:defRPr sz="2133" i="1">
                <a:solidFill>
                  <a:srgbClr val="F67031"/>
                </a:solidFill>
                <a:latin typeface="Georgia"/>
                <a:ea typeface="Georgia"/>
                <a:cs typeface="Georgia"/>
                <a:sym typeface="Georgia"/>
              </a:defRPr>
            </a:lvl7pPr>
            <a:lvl8pPr lvl="7" rtl="0">
              <a:spcBef>
                <a:spcPts val="0"/>
              </a:spcBef>
              <a:buClr>
                <a:srgbClr val="F67031"/>
              </a:buClr>
              <a:buSzPct val="100000"/>
              <a:buFont typeface="Georgia"/>
              <a:defRPr sz="2133" i="1">
                <a:solidFill>
                  <a:srgbClr val="F67031"/>
                </a:solidFill>
                <a:latin typeface="Georgia"/>
                <a:ea typeface="Georgia"/>
                <a:cs typeface="Georgia"/>
                <a:sym typeface="Georgia"/>
              </a:defRPr>
            </a:lvl8pPr>
            <a:lvl9pPr lvl="8" rtl="0">
              <a:spcBef>
                <a:spcPts val="0"/>
              </a:spcBef>
              <a:buClr>
                <a:srgbClr val="F67031"/>
              </a:buClr>
              <a:buSzPct val="100000"/>
              <a:buFont typeface="Georgia"/>
              <a:defRPr sz="2133" i="1">
                <a:solidFill>
                  <a:srgbClr val="F67031"/>
                </a:solidFill>
                <a:latin typeface="Georgia"/>
                <a:ea typeface="Georgia"/>
                <a:cs typeface="Georgia"/>
                <a:sym typeface="Georgia"/>
              </a:defRPr>
            </a:lvl9pPr>
          </a:lstStyle>
          <a:p>
            <a:pPr lvl="0"/>
            <a:r>
              <a:rPr lang="en-US"/>
              <a:t>Click to edit Master text styles</a:t>
            </a:r>
          </a:p>
        </p:txBody>
      </p:sp>
      <p:sp>
        <p:nvSpPr>
          <p:cNvPr id="11" name="Shape 35">
            <a:extLst>
              <a:ext uri="{FF2B5EF4-FFF2-40B4-BE49-F238E27FC236}">
                <a16:creationId xmlns:a16="http://schemas.microsoft.com/office/drawing/2014/main" id="{838AFF58-BBCA-46AF-B19F-044D5DC1A3EB}"/>
              </a:ext>
            </a:extLst>
          </p:cNvPr>
          <p:cNvSpPr txBox="1">
            <a:spLocks noGrp="1"/>
          </p:cNvSpPr>
          <p:nvPr>
            <p:ph type="title"/>
          </p:nvPr>
        </p:nvSpPr>
        <p:spPr>
          <a:xfrm>
            <a:off x="307911" y="767333"/>
            <a:ext cx="2743200" cy="5308000"/>
          </a:xfrm>
          <a:prstGeom prst="rect">
            <a:avLst/>
          </a:prstGeom>
        </p:spPr>
        <p:txBody>
          <a:bodyPr lIns="91425" tIns="91425" rIns="91425" bIns="91425" anchor="t" anchorCtr="0"/>
          <a:lstStyle>
            <a:lvl1pPr marL="0" lvl="0" indent="0">
              <a:spcBef>
                <a:spcPts val="0"/>
              </a:spcBef>
              <a:defRPr b="0" i="0">
                <a:solidFill>
                  <a:schemeClr val="bg1"/>
                </a:solidFill>
                <a:latin typeface="+mj-lt"/>
                <a:cs typeface="Arial" panose="020B0604020202020204" pitchFamily="34" charset="0"/>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sp>
        <p:nvSpPr>
          <p:cNvPr id="3" name="Content Placeholder 2">
            <a:extLst>
              <a:ext uri="{FF2B5EF4-FFF2-40B4-BE49-F238E27FC236}">
                <a16:creationId xmlns:a16="http://schemas.microsoft.com/office/drawing/2014/main" id="{11091314-0AB4-4C2A-902D-EB86078FB4ED}"/>
              </a:ext>
            </a:extLst>
          </p:cNvPr>
          <p:cNvSpPr>
            <a:spLocks noGrp="1"/>
          </p:cNvSpPr>
          <p:nvPr>
            <p:ph sz="quarter" idx="13"/>
          </p:nvPr>
        </p:nvSpPr>
        <p:spPr>
          <a:xfrm>
            <a:off x="4226767" y="2671763"/>
            <a:ext cx="3720258" cy="3419475"/>
          </a:xfrm>
        </p:spPr>
        <p:txBody>
          <a:bodyPr>
            <a:normAutofit/>
          </a:bodyPr>
          <a:lstStyle>
            <a:lvl1pPr>
              <a:defRPr sz="1800">
                <a:solidFill>
                  <a:schemeClr val="bg2">
                    <a:lumMod val="25000"/>
                  </a:schemeClr>
                </a:solidFill>
              </a:defRPr>
            </a:lvl1pPr>
            <a:lvl2pPr>
              <a:defRPr sz="1800">
                <a:solidFill>
                  <a:schemeClr val="bg2">
                    <a:lumMod val="50000"/>
                  </a:schemeClr>
                </a:solidFill>
              </a:defRPr>
            </a:lvl2pPr>
            <a:lvl3pPr>
              <a:defRPr sz="1800">
                <a:solidFill>
                  <a:schemeClr val="tx2">
                    <a:lumMod val="75000"/>
                  </a:schemeClr>
                </a:solidFill>
              </a:defRPr>
            </a:lvl3pPr>
            <a:lvl4pPr>
              <a:defRPr sz="1800">
                <a:solidFill>
                  <a:schemeClr val="bg2">
                    <a:lumMod val="50000"/>
                  </a:schemeClr>
                </a:solidFill>
              </a:defRPr>
            </a:lvl4pPr>
            <a:lvl5pPr>
              <a:defRPr sz="1800">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3" name="Content Placeholder 2">
            <a:extLst>
              <a:ext uri="{FF2B5EF4-FFF2-40B4-BE49-F238E27FC236}">
                <a16:creationId xmlns:a16="http://schemas.microsoft.com/office/drawing/2014/main" id="{65027BB4-44E8-4554-AAE2-C06F3E5597AE}"/>
              </a:ext>
            </a:extLst>
          </p:cNvPr>
          <p:cNvSpPr>
            <a:spLocks noGrp="1"/>
          </p:cNvSpPr>
          <p:nvPr>
            <p:ph sz="quarter" idx="14"/>
          </p:nvPr>
        </p:nvSpPr>
        <p:spPr>
          <a:xfrm>
            <a:off x="8163831" y="2669028"/>
            <a:ext cx="3720258" cy="3419475"/>
          </a:xfrm>
        </p:spPr>
        <p:txBody>
          <a:bodyPr>
            <a:normAutofit/>
          </a:bodyPr>
          <a:lstStyle>
            <a:lvl1pPr>
              <a:defRPr sz="1800">
                <a:solidFill>
                  <a:schemeClr val="bg2">
                    <a:lumMod val="25000"/>
                  </a:schemeClr>
                </a:solidFill>
              </a:defRPr>
            </a:lvl1pPr>
            <a:lvl2pPr>
              <a:defRPr sz="1800">
                <a:solidFill>
                  <a:schemeClr val="bg2">
                    <a:lumMod val="50000"/>
                  </a:schemeClr>
                </a:solidFill>
              </a:defRPr>
            </a:lvl2pPr>
            <a:lvl3pPr>
              <a:defRPr sz="1800">
                <a:solidFill>
                  <a:schemeClr val="tx2">
                    <a:lumMod val="75000"/>
                  </a:schemeClr>
                </a:solidFill>
              </a:defRPr>
            </a:lvl3pPr>
            <a:lvl4pPr>
              <a:defRPr sz="1800">
                <a:solidFill>
                  <a:schemeClr val="bg2">
                    <a:lumMod val="50000"/>
                  </a:schemeClr>
                </a:solidFill>
              </a:defRPr>
            </a:lvl4pPr>
            <a:lvl5pPr>
              <a:defRPr sz="1800">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pic>
        <p:nvPicPr>
          <p:cNvPr id="2" name="Immagine 1" descr="Immagine che contiene disegnando&#10;&#10;Descrizione generata automaticamente">
            <a:extLst>
              <a:ext uri="{FF2B5EF4-FFF2-40B4-BE49-F238E27FC236}">
                <a16:creationId xmlns:a16="http://schemas.microsoft.com/office/drawing/2014/main" id="{49365309-E43E-42E3-A1F0-D8A1A03E9A68}"/>
              </a:ext>
            </a:extLst>
          </p:cNvPr>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097008" y="6208148"/>
            <a:ext cx="1787080" cy="516936"/>
          </a:xfrm>
          <a:prstGeom prst="rect">
            <a:avLst/>
          </a:prstGeom>
        </p:spPr>
      </p:pic>
      <p:pic>
        <p:nvPicPr>
          <p:cNvPr id="5" name="Immagine 4">
            <a:extLst>
              <a:ext uri="{FF2B5EF4-FFF2-40B4-BE49-F238E27FC236}">
                <a16:creationId xmlns:a16="http://schemas.microsoft.com/office/drawing/2014/main" id="{1D4DEAA2-2190-4BBE-AD71-DAFA8BB45C4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2846406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 2 columns with intro text - Medium Green-Grey">
    <p:bg>
      <p:bgPr>
        <a:solidFill>
          <a:schemeClr val="tx2"/>
        </a:solidFill>
        <a:effectLst/>
      </p:bgPr>
    </p:bg>
    <p:spTree>
      <p:nvGrpSpPr>
        <p:cNvPr id="1" name="Shape 45"/>
        <p:cNvGrpSpPr/>
        <p:nvPr/>
      </p:nvGrpSpPr>
      <p:grpSpPr>
        <a:xfrm>
          <a:off x="0" y="0"/>
          <a:ext cx="0" cy="0"/>
          <a:chOff x="0" y="0"/>
          <a:chExt cx="0" cy="0"/>
        </a:xfrm>
      </p:grpSpPr>
      <p:sp>
        <p:nvSpPr>
          <p:cNvPr id="47" name="Shape 47"/>
          <p:cNvSpPr/>
          <p:nvPr/>
        </p:nvSpPr>
        <p:spPr>
          <a:xfrm>
            <a:off x="3620278" y="0"/>
            <a:ext cx="8571722" cy="6858000"/>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9" name="Content Placeholder 2">
            <a:extLst>
              <a:ext uri="{FF2B5EF4-FFF2-40B4-BE49-F238E27FC236}">
                <a16:creationId xmlns:a16="http://schemas.microsoft.com/office/drawing/2014/main" id="{B73225BA-7A85-4F04-9406-C816EB579113}"/>
              </a:ext>
            </a:extLst>
          </p:cNvPr>
          <p:cNvSpPr>
            <a:spLocks noGrp="1"/>
          </p:cNvSpPr>
          <p:nvPr>
            <p:ph sz="quarter" idx="13"/>
          </p:nvPr>
        </p:nvSpPr>
        <p:spPr>
          <a:xfrm>
            <a:off x="4227513" y="767334"/>
            <a:ext cx="7656512" cy="5307999"/>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hape 35">
            <a:extLst>
              <a:ext uri="{FF2B5EF4-FFF2-40B4-BE49-F238E27FC236}">
                <a16:creationId xmlns:a16="http://schemas.microsoft.com/office/drawing/2014/main" id="{EEBF7806-1C65-4D50-BFBA-3BEA2EC97FA1}"/>
              </a:ext>
            </a:extLst>
          </p:cNvPr>
          <p:cNvSpPr txBox="1">
            <a:spLocks noGrp="1"/>
          </p:cNvSpPr>
          <p:nvPr>
            <p:ph type="title"/>
          </p:nvPr>
        </p:nvSpPr>
        <p:spPr>
          <a:xfrm>
            <a:off x="307911" y="767333"/>
            <a:ext cx="2743200" cy="5308000"/>
          </a:xfrm>
          <a:prstGeom prst="rect">
            <a:avLst/>
          </a:prstGeom>
        </p:spPr>
        <p:txBody>
          <a:bodyPr lIns="91425" tIns="91425" rIns="91425" bIns="91425" anchor="t" anchorCtr="0"/>
          <a:lstStyle>
            <a:lvl1pPr marL="0" lvl="0" indent="0">
              <a:spcBef>
                <a:spcPts val="0"/>
              </a:spcBef>
              <a:defRPr b="0" i="0">
                <a:solidFill>
                  <a:schemeClr val="bg1"/>
                </a:solidFill>
                <a:latin typeface="+mj-lt"/>
                <a:cs typeface="Arial" panose="020B0604020202020204" pitchFamily="34" charset="0"/>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pic>
        <p:nvPicPr>
          <p:cNvPr id="2" name="Immagine 1" descr="Immagine che contiene disegnando&#10;&#10;Descrizione generata automaticamente">
            <a:extLst>
              <a:ext uri="{FF2B5EF4-FFF2-40B4-BE49-F238E27FC236}">
                <a16:creationId xmlns:a16="http://schemas.microsoft.com/office/drawing/2014/main" id="{DE71E17A-B6F4-4776-80DB-A2690462259B}"/>
              </a:ext>
            </a:extLst>
          </p:cNvPr>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097008" y="6208148"/>
            <a:ext cx="1787080" cy="516936"/>
          </a:xfrm>
          <a:prstGeom prst="rect">
            <a:avLst/>
          </a:prstGeom>
        </p:spPr>
      </p:pic>
      <p:pic>
        <p:nvPicPr>
          <p:cNvPr id="4" name="Immagine 3">
            <a:extLst>
              <a:ext uri="{FF2B5EF4-FFF2-40B4-BE49-F238E27FC236}">
                <a16:creationId xmlns:a16="http://schemas.microsoft.com/office/drawing/2014/main" id="{8F5A7167-3EAE-487F-9218-0117D0B14B9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306896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3 columns">
    <p:bg>
      <p:bgPr>
        <a:solidFill>
          <a:schemeClr val="accent2"/>
        </a:solidFill>
        <a:effectLst/>
      </p:bgPr>
    </p:bg>
    <p:spTree>
      <p:nvGrpSpPr>
        <p:cNvPr id="1" name="Shape 72"/>
        <p:cNvGrpSpPr/>
        <p:nvPr/>
      </p:nvGrpSpPr>
      <p:grpSpPr>
        <a:xfrm>
          <a:off x="0" y="0"/>
          <a:ext cx="0" cy="0"/>
          <a:chOff x="0" y="0"/>
          <a:chExt cx="0" cy="0"/>
        </a:xfrm>
      </p:grpSpPr>
      <p:sp>
        <p:nvSpPr>
          <p:cNvPr id="74" name="Shape 74"/>
          <p:cNvSpPr/>
          <p:nvPr/>
        </p:nvSpPr>
        <p:spPr>
          <a:xfrm>
            <a:off x="3158836" y="0"/>
            <a:ext cx="9033264" cy="6858000"/>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dirty="0"/>
          </a:p>
        </p:txBody>
      </p:sp>
      <p:sp>
        <p:nvSpPr>
          <p:cNvPr id="76" name="Shape 76"/>
          <p:cNvSpPr txBox="1">
            <a:spLocks noGrp="1"/>
          </p:cNvSpPr>
          <p:nvPr>
            <p:ph type="body" idx="1" hasCustomPrompt="1"/>
          </p:nvPr>
        </p:nvSpPr>
        <p:spPr>
          <a:xfrm>
            <a:off x="3261162" y="775000"/>
            <a:ext cx="2735879" cy="5308000"/>
          </a:xfrm>
          <a:prstGeom prst="rect">
            <a:avLst/>
          </a:prstGeom>
        </p:spPr>
        <p:txBody>
          <a:bodyPr lIns="91425" tIns="91425" rIns="91425" bIns="91425" anchor="t" anchorCtr="0">
            <a:normAutofit/>
          </a:bodyPr>
          <a:lstStyle>
            <a:lvl1pPr marL="228594" lvl="0" indent="-228594" rtl="0">
              <a:spcBef>
                <a:spcPts val="0"/>
              </a:spcBef>
              <a:buClr>
                <a:srgbClr val="DB5D00"/>
              </a:buClr>
              <a:buSzPct val="100000"/>
              <a:buFont typeface="Arial" panose="020B0604020202020204" pitchFamily="34" charset="0"/>
              <a:buChar char="•"/>
              <a:defRPr sz="1600" b="0" i="0">
                <a:solidFill>
                  <a:schemeClr val="bg1">
                    <a:lumMod val="50000"/>
                  </a:schemeClr>
                </a:solidFill>
                <a:latin typeface="+mn-lt"/>
              </a:defRPr>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pPr lvl="0"/>
            <a:r>
              <a:rPr lang="en-US" dirty="0"/>
              <a:t>Edit Master text styles</a:t>
            </a:r>
          </a:p>
        </p:txBody>
      </p:sp>
      <p:sp>
        <p:nvSpPr>
          <p:cNvPr id="77" name="Shape 77"/>
          <p:cNvSpPr txBox="1">
            <a:spLocks noGrp="1"/>
          </p:cNvSpPr>
          <p:nvPr>
            <p:ph type="body" idx="2"/>
          </p:nvPr>
        </p:nvSpPr>
        <p:spPr>
          <a:xfrm>
            <a:off x="6194961" y="775715"/>
            <a:ext cx="2735878" cy="5308000"/>
          </a:xfrm>
          <a:prstGeom prst="rect">
            <a:avLst/>
          </a:prstGeom>
        </p:spPr>
        <p:txBody>
          <a:bodyPr lIns="91425" tIns="91425" rIns="91425" bIns="91425" anchor="t" anchorCtr="0">
            <a:normAutofit/>
          </a:bodyPr>
          <a:lstStyle>
            <a:lvl1pPr marL="228594" lvl="0" indent="-228594" rtl="0">
              <a:spcBef>
                <a:spcPts val="0"/>
              </a:spcBef>
              <a:buClr>
                <a:srgbClr val="DB5D00"/>
              </a:buClr>
              <a:buSzPct val="100000"/>
              <a:buFont typeface="Arial" panose="020B0604020202020204" pitchFamily="34" charset="0"/>
              <a:buChar char="•"/>
              <a:defRPr sz="1600" b="0" i="0">
                <a:solidFill>
                  <a:schemeClr val="bg1">
                    <a:lumMod val="50000"/>
                  </a:schemeClr>
                </a:solidFill>
                <a:latin typeface="+mn-lt"/>
              </a:defRPr>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pPr lvl="0"/>
            <a:r>
              <a:rPr lang="en-US"/>
              <a:t>Click to edit Master text styles</a:t>
            </a:r>
          </a:p>
        </p:txBody>
      </p:sp>
      <p:sp>
        <p:nvSpPr>
          <p:cNvPr id="78" name="Shape 78"/>
          <p:cNvSpPr txBox="1">
            <a:spLocks noGrp="1"/>
          </p:cNvSpPr>
          <p:nvPr>
            <p:ph type="body" idx="3"/>
          </p:nvPr>
        </p:nvSpPr>
        <p:spPr>
          <a:xfrm>
            <a:off x="9128719" y="767333"/>
            <a:ext cx="2735879" cy="5308000"/>
          </a:xfrm>
          <a:prstGeom prst="rect">
            <a:avLst/>
          </a:prstGeom>
        </p:spPr>
        <p:txBody>
          <a:bodyPr lIns="91425" tIns="91425" rIns="91425" bIns="91425" anchor="t" anchorCtr="0">
            <a:normAutofit/>
          </a:bodyPr>
          <a:lstStyle>
            <a:lvl1pPr marL="228594" lvl="0" indent="-228594" rtl="0">
              <a:spcBef>
                <a:spcPts val="0"/>
              </a:spcBef>
              <a:buClr>
                <a:srgbClr val="DB5D00"/>
              </a:buClr>
              <a:buSzPct val="100000"/>
              <a:buFont typeface="Arial" panose="020B0604020202020204" pitchFamily="34" charset="0"/>
              <a:buChar char="•"/>
              <a:defRPr sz="1600" b="0" i="0">
                <a:solidFill>
                  <a:schemeClr val="bg1">
                    <a:lumMod val="50000"/>
                  </a:schemeClr>
                </a:solidFill>
                <a:latin typeface="+mn-lt"/>
              </a:defRPr>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pPr lvl="0"/>
            <a:r>
              <a:rPr lang="en-US"/>
              <a:t>Click to edit Master text styles</a:t>
            </a:r>
          </a:p>
        </p:txBody>
      </p:sp>
      <p:sp>
        <p:nvSpPr>
          <p:cNvPr id="13" name="Shape 35">
            <a:extLst>
              <a:ext uri="{FF2B5EF4-FFF2-40B4-BE49-F238E27FC236}">
                <a16:creationId xmlns:a16="http://schemas.microsoft.com/office/drawing/2014/main" id="{208E9F1C-7B43-4AA1-9FFE-C3E091274185}"/>
              </a:ext>
            </a:extLst>
          </p:cNvPr>
          <p:cNvSpPr txBox="1">
            <a:spLocks noGrp="1"/>
          </p:cNvSpPr>
          <p:nvPr>
            <p:ph type="title"/>
          </p:nvPr>
        </p:nvSpPr>
        <p:spPr>
          <a:xfrm>
            <a:off x="307911" y="767333"/>
            <a:ext cx="2743200" cy="5308000"/>
          </a:xfrm>
          <a:prstGeom prst="rect">
            <a:avLst/>
          </a:prstGeom>
        </p:spPr>
        <p:txBody>
          <a:bodyPr lIns="91425" tIns="91425" rIns="91425" bIns="91425" anchor="t" anchorCtr="0"/>
          <a:lstStyle>
            <a:lvl1pPr marL="0" lvl="0" indent="0">
              <a:spcBef>
                <a:spcPts val="0"/>
              </a:spcBef>
              <a:defRPr b="0" i="0">
                <a:solidFill>
                  <a:schemeClr val="bg1"/>
                </a:solidFill>
                <a:latin typeface="+mj-lt"/>
                <a:cs typeface="Arial" panose="020B0604020202020204" pitchFamily="34" charset="0"/>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pic>
        <p:nvPicPr>
          <p:cNvPr id="2" name="Immagine 1" descr="Immagine che contiene disegnando&#10;&#10;Descrizione generata automaticamente">
            <a:extLst>
              <a:ext uri="{FF2B5EF4-FFF2-40B4-BE49-F238E27FC236}">
                <a16:creationId xmlns:a16="http://schemas.microsoft.com/office/drawing/2014/main" id="{F2F9EA67-5A64-4A1C-838D-9B35250D1721}"/>
              </a:ext>
            </a:extLst>
          </p:cNvPr>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097008" y="6208148"/>
            <a:ext cx="1787080" cy="516936"/>
          </a:xfrm>
          <a:prstGeom prst="rect">
            <a:avLst/>
          </a:prstGeom>
        </p:spPr>
      </p:pic>
      <p:pic>
        <p:nvPicPr>
          <p:cNvPr id="4" name="Immagine 3">
            <a:extLst>
              <a:ext uri="{FF2B5EF4-FFF2-40B4-BE49-F238E27FC236}">
                <a16:creationId xmlns:a16="http://schemas.microsoft.com/office/drawing/2014/main" id="{1B73FA25-3D8F-45BC-9250-AD5201E4AB5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161" y="5952652"/>
            <a:ext cx="1741829" cy="919108"/>
          </a:xfrm>
          <a:prstGeom prst="rect">
            <a:avLst/>
          </a:prstGeom>
        </p:spPr>
      </p:pic>
    </p:spTree>
    <p:extLst>
      <p:ext uri="{BB962C8B-B14F-4D97-AF65-F5344CB8AC3E}">
        <p14:creationId xmlns:p14="http://schemas.microsoft.com/office/powerpoint/2010/main" val="246525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Oggetto 4" hidden="1">
            <a:extLst>
              <a:ext uri="{FF2B5EF4-FFF2-40B4-BE49-F238E27FC236}">
                <a16:creationId xmlns:a16="http://schemas.microsoft.com/office/drawing/2014/main" id="{0D89ED42-8353-4622-AED6-754D94D0B891}"/>
              </a:ext>
            </a:extLst>
          </p:cNvPr>
          <p:cNvGraphicFramePr>
            <a:graphicFrameLocks noChangeAspect="1"/>
          </p:cNvGraphicFramePr>
          <p:nvPr userDrawn="1">
            <p:custDataLst>
              <p:tags r:id="rId21"/>
            </p:custDataLst>
            <p:extLst>
              <p:ext uri="{D42A27DB-BD31-4B8C-83A1-F6EECF244321}">
                <p14:modId xmlns:p14="http://schemas.microsoft.com/office/powerpoint/2010/main" val="32080257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0" name="Diapositiva think-cell" r:id="rId23" imgW="444" imgH="446" progId="TCLayout.ActiveDocument.1">
                  <p:embed/>
                </p:oleObj>
              </mc:Choice>
              <mc:Fallback>
                <p:oleObj name="Diapositiva think-cell" r:id="rId23" imgW="444" imgH="446" progId="TCLayout.ActiveDocument.1">
                  <p:embed/>
                  <p:pic>
                    <p:nvPicPr>
                      <p:cNvPr id="0" name=""/>
                      <p:cNvPicPr/>
                      <p:nvPr/>
                    </p:nvPicPr>
                    <p:blipFill>
                      <a:blip r:embed="rId24"/>
                      <a:stretch>
                        <a:fillRect/>
                      </a:stretch>
                    </p:blipFill>
                    <p:spPr>
                      <a:xfrm>
                        <a:off x="1588" y="1588"/>
                        <a:ext cx="1588" cy="1588"/>
                      </a:xfrm>
                      <a:prstGeom prst="rect">
                        <a:avLst/>
                      </a:prstGeom>
                    </p:spPr>
                  </p:pic>
                </p:oleObj>
              </mc:Fallback>
            </mc:AlternateContent>
          </a:graphicData>
        </a:graphic>
      </p:graphicFrame>
      <p:sp>
        <p:nvSpPr>
          <p:cNvPr id="4" name="Rettangolo 3" hidden="1">
            <a:extLst>
              <a:ext uri="{FF2B5EF4-FFF2-40B4-BE49-F238E27FC236}">
                <a16:creationId xmlns:a16="http://schemas.microsoft.com/office/drawing/2014/main" id="{F8DEF771-9C4F-42CE-B32B-85DAD5CF3755}"/>
              </a:ext>
            </a:extLst>
          </p:cNvPr>
          <p:cNvSpPr/>
          <p:nvPr userDrawn="1">
            <p:custDataLst>
              <p:tags r:id="rId2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600" b="0" i="0" baseline="0" dirty="0">
              <a:latin typeface="Roboto Condensed"/>
              <a:ea typeface="+mj-ea"/>
              <a:cs typeface="Arial" panose="020B0604020202020204" pitchFamily="34" charset="0"/>
              <a:sym typeface="Roboto Condensed"/>
            </a:endParaRPr>
          </a:p>
        </p:txBody>
      </p:sp>
      <p:sp>
        <p:nvSpPr>
          <p:cNvPr id="2" name="Title Placeholder 1">
            <a:extLst>
              <a:ext uri="{FF2B5EF4-FFF2-40B4-BE49-F238E27FC236}">
                <a16:creationId xmlns:a16="http://schemas.microsoft.com/office/drawing/2014/main" id="{B208D0FB-EA5F-4F9F-8CA3-C2265067C60B}"/>
              </a:ext>
            </a:extLst>
          </p:cNvPr>
          <p:cNvSpPr>
            <a:spLocks noGrp="1"/>
          </p:cNvSpPr>
          <p:nvPr>
            <p:ph type="title"/>
          </p:nvPr>
        </p:nvSpPr>
        <p:spPr>
          <a:xfrm>
            <a:off x="315435" y="329112"/>
            <a:ext cx="2736000" cy="5940000"/>
          </a:xfrm>
          <a:prstGeom prst="rect">
            <a:avLst/>
          </a:prstGeom>
        </p:spPr>
        <p:txBody>
          <a:bodyPr vert="horz" lIns="91440" tIns="45720" rIns="91440" bIns="45720" rtlCol="0" anchor="t">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FAF45E31-F956-4BD6-B7E7-B8F491AE7D30}"/>
              </a:ext>
            </a:extLst>
          </p:cNvPr>
          <p:cNvSpPr>
            <a:spLocks noGrp="1"/>
          </p:cNvSpPr>
          <p:nvPr>
            <p:ph type="body" idx="1"/>
          </p:nvPr>
        </p:nvSpPr>
        <p:spPr>
          <a:xfrm>
            <a:off x="4245430" y="326568"/>
            <a:ext cx="7631136" cy="5940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374816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marL="0" indent="0" algn="l" defTabSz="914400" rtl="0" eaLnBrk="1" latinLnBrk="0" hangingPunct="1">
        <a:lnSpc>
          <a:spcPct val="100000"/>
        </a:lnSpc>
        <a:spcBef>
          <a:spcPct val="0"/>
        </a:spcBef>
        <a:buNone/>
        <a:defRPr sz="3600" b="0" kern="1200">
          <a:solidFill>
            <a:schemeClr val="tx2"/>
          </a:solidFill>
          <a:latin typeface="+mj-lt"/>
          <a:ea typeface="+mj-ea"/>
          <a:cs typeface="Arial" panose="020B0604020202020204" pitchFamily="34" charset="0"/>
        </a:defRPr>
      </a:lvl1pPr>
    </p:titleStyle>
    <p:bodyStyle>
      <a:lvl1pPr marL="266700" indent="-266700" algn="l" defTabSz="914400" rtl="0" eaLnBrk="1" latinLnBrk="0" hangingPunct="1">
        <a:lnSpc>
          <a:spcPct val="100000"/>
        </a:lnSpc>
        <a:spcBef>
          <a:spcPts val="0"/>
        </a:spcBef>
        <a:buFont typeface="Arial" panose="020B0604020202020204" pitchFamily="34" charset="0"/>
        <a:buChar char="•"/>
        <a:defRPr sz="2800" kern="1200">
          <a:solidFill>
            <a:schemeClr val="tx2"/>
          </a:solidFill>
          <a:latin typeface="+mn-lt"/>
          <a:ea typeface="+mn-ea"/>
          <a:cs typeface="+mn-cs"/>
        </a:defRPr>
      </a:lvl1pPr>
      <a:lvl2pPr marL="714375" indent="-257175" algn="l" defTabSz="914400" rtl="0" eaLnBrk="1" latinLnBrk="0" hangingPunct="1">
        <a:lnSpc>
          <a:spcPct val="100000"/>
        </a:lnSpc>
        <a:spcBef>
          <a:spcPts val="0"/>
        </a:spcBef>
        <a:buFont typeface="Arial" panose="020B0604020202020204" pitchFamily="34" charset="0"/>
        <a:buChar char="•"/>
        <a:defRPr sz="2400" kern="1200">
          <a:solidFill>
            <a:schemeClr val="tx2"/>
          </a:solidFill>
          <a:latin typeface="+mn-lt"/>
          <a:ea typeface="+mn-ea"/>
          <a:cs typeface="+mn-cs"/>
        </a:defRPr>
      </a:lvl2pPr>
      <a:lvl3pPr marL="1162050" indent="-247650" algn="l" defTabSz="914400" rtl="0" eaLnBrk="1" latinLnBrk="0" hangingPunct="1">
        <a:lnSpc>
          <a:spcPct val="100000"/>
        </a:lnSpc>
        <a:spcBef>
          <a:spcPts val="0"/>
        </a:spcBef>
        <a:buFont typeface="Arial" panose="020B0604020202020204" pitchFamily="34" charset="0"/>
        <a:buChar char="•"/>
        <a:defRPr sz="2000" kern="1200">
          <a:solidFill>
            <a:schemeClr val="tx2"/>
          </a:solidFill>
          <a:latin typeface="+mn-lt"/>
          <a:ea typeface="+mn-ea"/>
          <a:cs typeface="+mn-cs"/>
        </a:defRPr>
      </a:lvl3pPr>
      <a:lvl4pPr marL="1619250" indent="-247650" algn="l" defTabSz="914400" rtl="0" eaLnBrk="1" latinLnBrk="0" hangingPunct="1">
        <a:lnSpc>
          <a:spcPct val="100000"/>
        </a:lnSpc>
        <a:spcBef>
          <a:spcPts val="0"/>
        </a:spcBef>
        <a:buFont typeface="Arial" panose="020B0604020202020204" pitchFamily="34" charset="0"/>
        <a:buChar char="•"/>
        <a:defRPr sz="1800" kern="1200">
          <a:solidFill>
            <a:schemeClr val="tx2"/>
          </a:solidFill>
          <a:latin typeface="+mn-lt"/>
          <a:ea typeface="+mn-ea"/>
          <a:cs typeface="+mn-cs"/>
        </a:defRPr>
      </a:lvl4pPr>
      <a:lvl5pPr marL="2066925" indent="-238125" algn="l" defTabSz="914400" rtl="0" eaLnBrk="1" latinLnBrk="0" hangingPunct="1">
        <a:lnSpc>
          <a:spcPct val="100000"/>
        </a:lnSpc>
        <a:spcBef>
          <a:spcPts val="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9522BB3-DBBC-49A1-9BB6-7E82EF5F75E2}"/>
              </a:ext>
            </a:extLst>
          </p:cNvPr>
          <p:cNvSpPr>
            <a:spLocks noGrp="1"/>
          </p:cNvSpPr>
          <p:nvPr>
            <p:ph type="ctrTitle"/>
          </p:nvPr>
        </p:nvSpPr>
        <p:spPr/>
        <p:txBody>
          <a:bodyPr/>
          <a:lstStyle/>
          <a:p>
            <a:endParaRPr lang="it-IT"/>
          </a:p>
        </p:txBody>
      </p:sp>
      <p:sp>
        <p:nvSpPr>
          <p:cNvPr id="4" name="Content Placeholder 3">
            <a:extLst>
              <a:ext uri="{FF2B5EF4-FFF2-40B4-BE49-F238E27FC236}">
                <a16:creationId xmlns:a16="http://schemas.microsoft.com/office/drawing/2014/main" id="{A39DC605-B9DE-421C-814F-47840B2D1D1B}"/>
              </a:ext>
            </a:extLst>
          </p:cNvPr>
          <p:cNvSpPr>
            <a:spLocks noGrp="1"/>
          </p:cNvSpPr>
          <p:nvPr>
            <p:ph sz="quarter" idx="13"/>
          </p:nvPr>
        </p:nvSpPr>
        <p:spPr/>
        <p:txBody>
          <a:bodyPr/>
          <a:lstStyle/>
          <a:p>
            <a:endParaRPr lang="it-IT"/>
          </a:p>
        </p:txBody>
      </p:sp>
    </p:spTree>
    <p:extLst>
      <p:ext uri="{BB962C8B-B14F-4D97-AF65-F5344CB8AC3E}">
        <p14:creationId xmlns:p14="http://schemas.microsoft.com/office/powerpoint/2010/main" val="1273153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CAD73-9655-4736-B0BA-D094475DB257}"/>
              </a:ext>
            </a:extLst>
          </p:cNvPr>
          <p:cNvSpPr>
            <a:spLocks noGrp="1"/>
          </p:cNvSpPr>
          <p:nvPr>
            <p:ph type="ctrTitle"/>
          </p:nvPr>
        </p:nvSpPr>
        <p:spPr/>
        <p:txBody>
          <a:bodyPr/>
          <a:lstStyle/>
          <a:p>
            <a:endParaRPr lang="it-IT"/>
          </a:p>
        </p:txBody>
      </p:sp>
      <p:sp>
        <p:nvSpPr>
          <p:cNvPr id="3" name="Subtitle 2">
            <a:extLst>
              <a:ext uri="{FF2B5EF4-FFF2-40B4-BE49-F238E27FC236}">
                <a16:creationId xmlns:a16="http://schemas.microsoft.com/office/drawing/2014/main" id="{DEC44752-C07D-4E35-9BE0-A2D13D0D6F07}"/>
              </a:ext>
            </a:extLst>
          </p:cNvPr>
          <p:cNvSpPr>
            <a:spLocks noGrp="1"/>
          </p:cNvSpPr>
          <p:nvPr>
            <p:ph type="subTitle" idx="1"/>
          </p:nvPr>
        </p:nvSpPr>
        <p:spPr/>
        <p:txBody>
          <a:bodyPr/>
          <a:lstStyle/>
          <a:p>
            <a:endParaRPr lang="it-IT"/>
          </a:p>
        </p:txBody>
      </p:sp>
      <p:sp>
        <p:nvSpPr>
          <p:cNvPr id="4" name="Content Placeholder 3">
            <a:extLst>
              <a:ext uri="{FF2B5EF4-FFF2-40B4-BE49-F238E27FC236}">
                <a16:creationId xmlns:a16="http://schemas.microsoft.com/office/drawing/2014/main" id="{C036C282-6F68-48D1-8C8F-8450306E6EC0}"/>
              </a:ext>
            </a:extLst>
          </p:cNvPr>
          <p:cNvSpPr>
            <a:spLocks noGrp="1"/>
          </p:cNvSpPr>
          <p:nvPr>
            <p:ph sz="quarter" idx="13"/>
          </p:nvPr>
        </p:nvSpPr>
        <p:spPr/>
        <p:txBody>
          <a:bodyPr/>
          <a:lstStyle/>
          <a:p>
            <a:endParaRPr lang="it-IT"/>
          </a:p>
        </p:txBody>
      </p:sp>
    </p:spTree>
    <p:extLst>
      <p:ext uri="{BB962C8B-B14F-4D97-AF65-F5344CB8AC3E}">
        <p14:creationId xmlns:p14="http://schemas.microsoft.com/office/powerpoint/2010/main" val="826512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71B27-CDCA-481B-A059-397F27423350}"/>
              </a:ext>
            </a:extLst>
          </p:cNvPr>
          <p:cNvSpPr>
            <a:spLocks noGrp="1"/>
          </p:cNvSpPr>
          <p:nvPr>
            <p:ph type="ctrTitle"/>
          </p:nvPr>
        </p:nvSpPr>
        <p:spPr/>
        <p:txBody>
          <a:bodyPr/>
          <a:lstStyle/>
          <a:p>
            <a:endParaRPr lang="it-IT"/>
          </a:p>
        </p:txBody>
      </p:sp>
      <p:sp>
        <p:nvSpPr>
          <p:cNvPr id="3" name="Subtitle 2">
            <a:extLst>
              <a:ext uri="{FF2B5EF4-FFF2-40B4-BE49-F238E27FC236}">
                <a16:creationId xmlns:a16="http://schemas.microsoft.com/office/drawing/2014/main" id="{7336621B-B2D9-46DA-853B-163823CB003A}"/>
              </a:ext>
            </a:extLst>
          </p:cNvPr>
          <p:cNvSpPr>
            <a:spLocks noGrp="1"/>
          </p:cNvSpPr>
          <p:nvPr>
            <p:ph type="subTitle" idx="1"/>
          </p:nvPr>
        </p:nvSpPr>
        <p:spPr/>
        <p:txBody>
          <a:bodyPr/>
          <a:lstStyle/>
          <a:p>
            <a:endParaRPr lang="it-IT"/>
          </a:p>
        </p:txBody>
      </p:sp>
      <p:sp>
        <p:nvSpPr>
          <p:cNvPr id="4" name="Content Placeholder 3">
            <a:extLst>
              <a:ext uri="{FF2B5EF4-FFF2-40B4-BE49-F238E27FC236}">
                <a16:creationId xmlns:a16="http://schemas.microsoft.com/office/drawing/2014/main" id="{E8773BB4-7162-4221-863E-01C1F0E9C85D}"/>
              </a:ext>
            </a:extLst>
          </p:cNvPr>
          <p:cNvSpPr>
            <a:spLocks noGrp="1"/>
          </p:cNvSpPr>
          <p:nvPr>
            <p:ph sz="quarter" idx="13"/>
          </p:nvPr>
        </p:nvSpPr>
        <p:spPr/>
        <p:txBody>
          <a:bodyPr/>
          <a:lstStyle/>
          <a:p>
            <a:endParaRPr lang="it-IT"/>
          </a:p>
        </p:txBody>
      </p:sp>
    </p:spTree>
    <p:extLst>
      <p:ext uri="{BB962C8B-B14F-4D97-AF65-F5344CB8AC3E}">
        <p14:creationId xmlns:p14="http://schemas.microsoft.com/office/powerpoint/2010/main" val="260167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DD749B8-2F4B-4BB6-829B-64CC46B60773}"/>
              </a:ext>
            </a:extLst>
          </p:cNvPr>
          <p:cNvSpPr>
            <a:spLocks noGrp="1"/>
          </p:cNvSpPr>
          <p:nvPr>
            <p:ph type="body" idx="1"/>
          </p:nvPr>
        </p:nvSpPr>
        <p:spPr/>
        <p:txBody>
          <a:bodyPr/>
          <a:lstStyle/>
          <a:p>
            <a:endParaRPr lang="it-IT"/>
          </a:p>
        </p:txBody>
      </p:sp>
      <p:sp>
        <p:nvSpPr>
          <p:cNvPr id="3" name="Title 2">
            <a:extLst>
              <a:ext uri="{FF2B5EF4-FFF2-40B4-BE49-F238E27FC236}">
                <a16:creationId xmlns:a16="http://schemas.microsoft.com/office/drawing/2014/main" id="{FBCA971A-4DE6-4F5E-BFAA-F52E3778F7E2}"/>
              </a:ext>
            </a:extLst>
          </p:cNvPr>
          <p:cNvSpPr>
            <a:spLocks noGrp="1"/>
          </p:cNvSpPr>
          <p:nvPr>
            <p:ph type="title"/>
          </p:nvPr>
        </p:nvSpPr>
        <p:spPr/>
        <p:txBody>
          <a:bodyPr/>
          <a:lstStyle/>
          <a:p>
            <a:endParaRPr lang="it-IT"/>
          </a:p>
        </p:txBody>
      </p:sp>
      <p:sp>
        <p:nvSpPr>
          <p:cNvPr id="4" name="Content Placeholder 3">
            <a:extLst>
              <a:ext uri="{FF2B5EF4-FFF2-40B4-BE49-F238E27FC236}">
                <a16:creationId xmlns:a16="http://schemas.microsoft.com/office/drawing/2014/main" id="{61790596-FCDD-458B-BFD8-0BACD8A1E153}"/>
              </a:ext>
            </a:extLst>
          </p:cNvPr>
          <p:cNvSpPr>
            <a:spLocks noGrp="1"/>
          </p:cNvSpPr>
          <p:nvPr>
            <p:ph sz="quarter" idx="13"/>
          </p:nvPr>
        </p:nvSpPr>
        <p:spPr/>
        <p:txBody>
          <a:bodyPr/>
          <a:lstStyle/>
          <a:p>
            <a:endParaRPr lang="it-IT"/>
          </a:p>
        </p:txBody>
      </p:sp>
      <p:sp>
        <p:nvSpPr>
          <p:cNvPr id="5" name="Content Placeholder 4">
            <a:extLst>
              <a:ext uri="{FF2B5EF4-FFF2-40B4-BE49-F238E27FC236}">
                <a16:creationId xmlns:a16="http://schemas.microsoft.com/office/drawing/2014/main" id="{2E70F8E1-388D-4A16-AFE1-194AE976A86E}"/>
              </a:ext>
            </a:extLst>
          </p:cNvPr>
          <p:cNvSpPr>
            <a:spLocks noGrp="1"/>
          </p:cNvSpPr>
          <p:nvPr>
            <p:ph sz="quarter" idx="14"/>
          </p:nvPr>
        </p:nvSpPr>
        <p:spPr/>
        <p:txBody>
          <a:bodyPr/>
          <a:lstStyle/>
          <a:p>
            <a:endParaRPr lang="it-IT"/>
          </a:p>
        </p:txBody>
      </p:sp>
    </p:spTree>
    <p:extLst>
      <p:ext uri="{BB962C8B-B14F-4D97-AF65-F5344CB8AC3E}">
        <p14:creationId xmlns:p14="http://schemas.microsoft.com/office/powerpoint/2010/main" val="3496226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47D15D7-9515-4E6D-BAFE-42AA2A5900A5}"/>
              </a:ext>
            </a:extLst>
          </p:cNvPr>
          <p:cNvSpPr>
            <a:spLocks noGrp="1"/>
          </p:cNvSpPr>
          <p:nvPr>
            <p:ph type="body" idx="1"/>
          </p:nvPr>
        </p:nvSpPr>
        <p:spPr/>
        <p:txBody>
          <a:bodyPr/>
          <a:lstStyle/>
          <a:p>
            <a:endParaRPr lang="it-IT"/>
          </a:p>
        </p:txBody>
      </p:sp>
      <p:sp>
        <p:nvSpPr>
          <p:cNvPr id="3" name="Text Placeholder 2">
            <a:extLst>
              <a:ext uri="{FF2B5EF4-FFF2-40B4-BE49-F238E27FC236}">
                <a16:creationId xmlns:a16="http://schemas.microsoft.com/office/drawing/2014/main" id="{90824699-D7D2-4237-A050-8B368A26F657}"/>
              </a:ext>
            </a:extLst>
          </p:cNvPr>
          <p:cNvSpPr>
            <a:spLocks noGrp="1"/>
          </p:cNvSpPr>
          <p:nvPr>
            <p:ph type="body" idx="2"/>
          </p:nvPr>
        </p:nvSpPr>
        <p:spPr/>
        <p:txBody>
          <a:bodyPr/>
          <a:lstStyle/>
          <a:p>
            <a:endParaRPr lang="it-IT"/>
          </a:p>
        </p:txBody>
      </p:sp>
      <p:sp>
        <p:nvSpPr>
          <p:cNvPr id="4" name="Text Placeholder 3">
            <a:extLst>
              <a:ext uri="{FF2B5EF4-FFF2-40B4-BE49-F238E27FC236}">
                <a16:creationId xmlns:a16="http://schemas.microsoft.com/office/drawing/2014/main" id="{D105A94B-E98D-4DD5-ABF6-79F0EC4A40C3}"/>
              </a:ext>
            </a:extLst>
          </p:cNvPr>
          <p:cNvSpPr>
            <a:spLocks noGrp="1"/>
          </p:cNvSpPr>
          <p:nvPr>
            <p:ph type="body" idx="3"/>
          </p:nvPr>
        </p:nvSpPr>
        <p:spPr/>
        <p:txBody>
          <a:bodyPr/>
          <a:lstStyle/>
          <a:p>
            <a:endParaRPr lang="it-IT"/>
          </a:p>
        </p:txBody>
      </p:sp>
      <p:sp>
        <p:nvSpPr>
          <p:cNvPr id="5" name="Title 4">
            <a:extLst>
              <a:ext uri="{FF2B5EF4-FFF2-40B4-BE49-F238E27FC236}">
                <a16:creationId xmlns:a16="http://schemas.microsoft.com/office/drawing/2014/main" id="{AEDDE79C-A831-4400-A443-DF974661763B}"/>
              </a:ext>
            </a:extLst>
          </p:cNvPr>
          <p:cNvSpPr>
            <a:spLocks noGrp="1"/>
          </p:cNvSpPr>
          <p:nvPr>
            <p:ph type="title"/>
          </p:nvPr>
        </p:nvSpPr>
        <p:spPr/>
        <p:txBody>
          <a:bodyPr/>
          <a:lstStyle/>
          <a:p>
            <a:endParaRPr lang="it-IT"/>
          </a:p>
        </p:txBody>
      </p:sp>
    </p:spTree>
    <p:extLst>
      <p:ext uri="{BB962C8B-B14F-4D97-AF65-F5344CB8AC3E}">
        <p14:creationId xmlns:p14="http://schemas.microsoft.com/office/powerpoint/2010/main" val="1719415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52E4B0-A7D3-4A36-AF9E-7D169D9F2BC8}"/>
              </a:ext>
            </a:extLst>
          </p:cNvPr>
          <p:cNvSpPr>
            <a:spLocks noGrp="1"/>
          </p:cNvSpPr>
          <p:nvPr>
            <p:ph type="body" idx="1"/>
          </p:nvPr>
        </p:nvSpPr>
        <p:spPr/>
        <p:txBody>
          <a:bodyPr/>
          <a:lstStyle/>
          <a:p>
            <a:endParaRPr lang="it-IT"/>
          </a:p>
        </p:txBody>
      </p:sp>
      <p:sp>
        <p:nvSpPr>
          <p:cNvPr id="3" name="Text Placeholder 2">
            <a:extLst>
              <a:ext uri="{FF2B5EF4-FFF2-40B4-BE49-F238E27FC236}">
                <a16:creationId xmlns:a16="http://schemas.microsoft.com/office/drawing/2014/main" id="{9175414B-0AA6-4495-805F-CF6F313047CE}"/>
              </a:ext>
            </a:extLst>
          </p:cNvPr>
          <p:cNvSpPr>
            <a:spLocks noGrp="1"/>
          </p:cNvSpPr>
          <p:nvPr>
            <p:ph type="body" idx="2"/>
          </p:nvPr>
        </p:nvSpPr>
        <p:spPr/>
        <p:txBody>
          <a:bodyPr/>
          <a:lstStyle/>
          <a:p>
            <a:endParaRPr lang="it-IT"/>
          </a:p>
        </p:txBody>
      </p:sp>
      <p:sp>
        <p:nvSpPr>
          <p:cNvPr id="4" name="Text Placeholder 3">
            <a:extLst>
              <a:ext uri="{FF2B5EF4-FFF2-40B4-BE49-F238E27FC236}">
                <a16:creationId xmlns:a16="http://schemas.microsoft.com/office/drawing/2014/main" id="{3AE9285E-2BF1-4467-94D1-7CB59BBB36DD}"/>
              </a:ext>
            </a:extLst>
          </p:cNvPr>
          <p:cNvSpPr>
            <a:spLocks noGrp="1"/>
          </p:cNvSpPr>
          <p:nvPr>
            <p:ph type="body" idx="3"/>
          </p:nvPr>
        </p:nvSpPr>
        <p:spPr/>
        <p:txBody>
          <a:bodyPr/>
          <a:lstStyle/>
          <a:p>
            <a:endParaRPr lang="it-IT"/>
          </a:p>
        </p:txBody>
      </p:sp>
      <p:sp>
        <p:nvSpPr>
          <p:cNvPr id="5" name="Title 4">
            <a:extLst>
              <a:ext uri="{FF2B5EF4-FFF2-40B4-BE49-F238E27FC236}">
                <a16:creationId xmlns:a16="http://schemas.microsoft.com/office/drawing/2014/main" id="{8B13BB77-1998-486B-882C-74B7770A51F3}"/>
              </a:ext>
            </a:extLst>
          </p:cNvPr>
          <p:cNvSpPr>
            <a:spLocks noGrp="1"/>
          </p:cNvSpPr>
          <p:nvPr>
            <p:ph type="title"/>
          </p:nvPr>
        </p:nvSpPr>
        <p:spPr/>
        <p:txBody>
          <a:bodyPr/>
          <a:lstStyle/>
          <a:p>
            <a:endParaRPr lang="it-IT"/>
          </a:p>
        </p:txBody>
      </p:sp>
    </p:spTree>
    <p:extLst>
      <p:ext uri="{BB962C8B-B14F-4D97-AF65-F5344CB8AC3E}">
        <p14:creationId xmlns:p14="http://schemas.microsoft.com/office/powerpoint/2010/main" val="3939934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1CBD26-1AE4-4214-8FC3-B6FEA98C9D12}"/>
              </a:ext>
            </a:extLst>
          </p:cNvPr>
          <p:cNvSpPr>
            <a:spLocks noGrp="1"/>
          </p:cNvSpPr>
          <p:nvPr>
            <p:ph sz="quarter" idx="10"/>
          </p:nvPr>
        </p:nvSpPr>
        <p:spPr/>
        <p:txBody>
          <a:bodyPr/>
          <a:lstStyle/>
          <a:p>
            <a:endParaRPr lang="it-IT"/>
          </a:p>
        </p:txBody>
      </p:sp>
      <p:sp>
        <p:nvSpPr>
          <p:cNvPr id="3" name="Title 2">
            <a:extLst>
              <a:ext uri="{FF2B5EF4-FFF2-40B4-BE49-F238E27FC236}">
                <a16:creationId xmlns:a16="http://schemas.microsoft.com/office/drawing/2014/main" id="{B557D1D3-7A1F-464E-9668-3601D3CFD2DE}"/>
              </a:ext>
            </a:extLst>
          </p:cNvPr>
          <p:cNvSpPr>
            <a:spLocks noGrp="1"/>
          </p:cNvSpPr>
          <p:nvPr>
            <p:ph type="title"/>
          </p:nvPr>
        </p:nvSpPr>
        <p:spPr/>
        <p:txBody>
          <a:bodyPr/>
          <a:lstStyle/>
          <a:p>
            <a:endParaRPr lang="it-IT"/>
          </a:p>
        </p:txBody>
      </p:sp>
    </p:spTree>
    <p:extLst>
      <p:ext uri="{BB962C8B-B14F-4D97-AF65-F5344CB8AC3E}">
        <p14:creationId xmlns:p14="http://schemas.microsoft.com/office/powerpoint/2010/main" val="524556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0BF11-B1C1-4C65-827A-AF0C50B810BD}"/>
              </a:ext>
            </a:extLst>
          </p:cNvPr>
          <p:cNvSpPr>
            <a:spLocks noGrp="1"/>
          </p:cNvSpPr>
          <p:nvPr>
            <p:ph type="ctrTitle"/>
          </p:nvPr>
        </p:nvSpPr>
        <p:spPr/>
        <p:txBody>
          <a:bodyPr/>
          <a:lstStyle/>
          <a:p>
            <a:endParaRPr lang="it-IT"/>
          </a:p>
        </p:txBody>
      </p:sp>
      <p:sp>
        <p:nvSpPr>
          <p:cNvPr id="3" name="Content Placeholder 2">
            <a:extLst>
              <a:ext uri="{FF2B5EF4-FFF2-40B4-BE49-F238E27FC236}">
                <a16:creationId xmlns:a16="http://schemas.microsoft.com/office/drawing/2014/main" id="{C7945D09-78F3-43C1-A68A-B235FC50C404}"/>
              </a:ext>
            </a:extLst>
          </p:cNvPr>
          <p:cNvSpPr>
            <a:spLocks noGrp="1"/>
          </p:cNvSpPr>
          <p:nvPr>
            <p:ph sz="quarter" idx="10"/>
          </p:nvPr>
        </p:nvSpPr>
        <p:spPr/>
        <p:txBody>
          <a:bodyPr/>
          <a:lstStyle/>
          <a:p>
            <a:endParaRPr lang="it-IT"/>
          </a:p>
        </p:txBody>
      </p:sp>
    </p:spTree>
    <p:extLst>
      <p:ext uri="{BB962C8B-B14F-4D97-AF65-F5344CB8AC3E}">
        <p14:creationId xmlns:p14="http://schemas.microsoft.com/office/powerpoint/2010/main" val="3661503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FCF53A-1E55-4BAA-B568-706E80FFDDAC}"/>
              </a:ext>
            </a:extLst>
          </p:cNvPr>
          <p:cNvSpPr>
            <a:spLocks noGrp="1"/>
          </p:cNvSpPr>
          <p:nvPr>
            <p:ph sz="quarter" idx="13"/>
          </p:nvPr>
        </p:nvSpPr>
        <p:spPr/>
        <p:txBody>
          <a:bodyPr/>
          <a:lstStyle/>
          <a:p>
            <a:endParaRPr lang="it-IT"/>
          </a:p>
        </p:txBody>
      </p:sp>
      <p:sp>
        <p:nvSpPr>
          <p:cNvPr id="3" name="Content Placeholder 2">
            <a:extLst>
              <a:ext uri="{FF2B5EF4-FFF2-40B4-BE49-F238E27FC236}">
                <a16:creationId xmlns:a16="http://schemas.microsoft.com/office/drawing/2014/main" id="{430F075E-E816-4843-8EF9-0A569AE5F146}"/>
              </a:ext>
            </a:extLst>
          </p:cNvPr>
          <p:cNvSpPr>
            <a:spLocks noGrp="1"/>
          </p:cNvSpPr>
          <p:nvPr>
            <p:ph sz="quarter" idx="14"/>
          </p:nvPr>
        </p:nvSpPr>
        <p:spPr/>
        <p:txBody>
          <a:bodyPr/>
          <a:lstStyle/>
          <a:p>
            <a:endParaRPr lang="it-IT"/>
          </a:p>
        </p:txBody>
      </p:sp>
      <p:sp>
        <p:nvSpPr>
          <p:cNvPr id="4" name="Content Placeholder 3">
            <a:extLst>
              <a:ext uri="{FF2B5EF4-FFF2-40B4-BE49-F238E27FC236}">
                <a16:creationId xmlns:a16="http://schemas.microsoft.com/office/drawing/2014/main" id="{A4E2B6BB-B552-4744-9BC6-EE6B3827DB7D}"/>
              </a:ext>
            </a:extLst>
          </p:cNvPr>
          <p:cNvSpPr>
            <a:spLocks noGrp="1"/>
          </p:cNvSpPr>
          <p:nvPr>
            <p:ph sz="quarter" idx="15"/>
          </p:nvPr>
        </p:nvSpPr>
        <p:spPr/>
        <p:txBody>
          <a:bodyPr/>
          <a:lstStyle/>
          <a:p>
            <a:endParaRPr lang="it-IT"/>
          </a:p>
        </p:txBody>
      </p:sp>
    </p:spTree>
    <p:extLst>
      <p:ext uri="{BB962C8B-B14F-4D97-AF65-F5344CB8AC3E}">
        <p14:creationId xmlns:p14="http://schemas.microsoft.com/office/powerpoint/2010/main" val="914035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4821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AD571-29CD-40BD-B8FF-D72CDEF07295}"/>
              </a:ext>
            </a:extLst>
          </p:cNvPr>
          <p:cNvSpPr>
            <a:spLocks noGrp="1"/>
          </p:cNvSpPr>
          <p:nvPr>
            <p:ph type="ctrTitle"/>
          </p:nvPr>
        </p:nvSpPr>
        <p:spPr/>
        <p:txBody>
          <a:bodyPr/>
          <a:lstStyle/>
          <a:p>
            <a:endParaRPr lang="it-IT"/>
          </a:p>
        </p:txBody>
      </p:sp>
      <p:sp>
        <p:nvSpPr>
          <p:cNvPr id="3" name="Subtitle 2">
            <a:extLst>
              <a:ext uri="{FF2B5EF4-FFF2-40B4-BE49-F238E27FC236}">
                <a16:creationId xmlns:a16="http://schemas.microsoft.com/office/drawing/2014/main" id="{658A10D2-87CF-44D0-A330-6570AA2E2757}"/>
              </a:ext>
            </a:extLst>
          </p:cNvPr>
          <p:cNvSpPr>
            <a:spLocks noGrp="1"/>
          </p:cNvSpPr>
          <p:nvPr>
            <p:ph type="subTitle" idx="1"/>
          </p:nvPr>
        </p:nvSpPr>
        <p:spPr/>
        <p:txBody>
          <a:bodyPr/>
          <a:lstStyle/>
          <a:p>
            <a:endParaRPr lang="it-IT"/>
          </a:p>
        </p:txBody>
      </p:sp>
      <p:sp>
        <p:nvSpPr>
          <p:cNvPr id="4" name="Content Placeholder 3">
            <a:extLst>
              <a:ext uri="{FF2B5EF4-FFF2-40B4-BE49-F238E27FC236}">
                <a16:creationId xmlns:a16="http://schemas.microsoft.com/office/drawing/2014/main" id="{77656E7C-1B54-4221-807A-A4D3BAE9DAAA}"/>
              </a:ext>
            </a:extLst>
          </p:cNvPr>
          <p:cNvSpPr>
            <a:spLocks noGrp="1"/>
          </p:cNvSpPr>
          <p:nvPr>
            <p:ph sz="quarter" idx="13"/>
          </p:nvPr>
        </p:nvSpPr>
        <p:spPr/>
        <p:txBody>
          <a:bodyPr/>
          <a:lstStyle/>
          <a:p>
            <a:endParaRPr lang="it-IT"/>
          </a:p>
        </p:txBody>
      </p:sp>
    </p:spTree>
    <p:extLst>
      <p:ext uri="{BB962C8B-B14F-4D97-AF65-F5344CB8AC3E}">
        <p14:creationId xmlns:p14="http://schemas.microsoft.com/office/powerpoint/2010/main" val="399251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9A3835B-E5C2-4004-9269-1FFA51A83FA8}"/>
              </a:ext>
            </a:extLst>
          </p:cNvPr>
          <p:cNvSpPr>
            <a:spLocks noGrp="1"/>
          </p:cNvSpPr>
          <p:nvPr>
            <p:ph type="body" idx="1"/>
          </p:nvPr>
        </p:nvSpPr>
        <p:spPr/>
        <p:txBody>
          <a:bodyPr/>
          <a:lstStyle/>
          <a:p>
            <a:endParaRPr lang="it-IT"/>
          </a:p>
        </p:txBody>
      </p:sp>
      <p:sp>
        <p:nvSpPr>
          <p:cNvPr id="3" name="Title 2">
            <a:extLst>
              <a:ext uri="{FF2B5EF4-FFF2-40B4-BE49-F238E27FC236}">
                <a16:creationId xmlns:a16="http://schemas.microsoft.com/office/drawing/2014/main" id="{22937B23-D764-4C13-B4BF-EFD3539E4B41}"/>
              </a:ext>
            </a:extLst>
          </p:cNvPr>
          <p:cNvSpPr>
            <a:spLocks noGrp="1"/>
          </p:cNvSpPr>
          <p:nvPr>
            <p:ph type="title"/>
          </p:nvPr>
        </p:nvSpPr>
        <p:spPr/>
        <p:txBody>
          <a:bodyPr/>
          <a:lstStyle/>
          <a:p>
            <a:endParaRPr lang="it-IT"/>
          </a:p>
        </p:txBody>
      </p:sp>
      <p:sp>
        <p:nvSpPr>
          <p:cNvPr id="4" name="Content Placeholder 3">
            <a:extLst>
              <a:ext uri="{FF2B5EF4-FFF2-40B4-BE49-F238E27FC236}">
                <a16:creationId xmlns:a16="http://schemas.microsoft.com/office/drawing/2014/main" id="{E56B234D-6A43-432E-B94E-CCF4652E9889}"/>
              </a:ext>
            </a:extLst>
          </p:cNvPr>
          <p:cNvSpPr>
            <a:spLocks noGrp="1"/>
          </p:cNvSpPr>
          <p:nvPr>
            <p:ph sz="quarter" idx="13"/>
          </p:nvPr>
        </p:nvSpPr>
        <p:spPr/>
        <p:txBody>
          <a:bodyPr/>
          <a:lstStyle/>
          <a:p>
            <a:endParaRPr lang="it-IT"/>
          </a:p>
        </p:txBody>
      </p:sp>
    </p:spTree>
    <p:extLst>
      <p:ext uri="{BB962C8B-B14F-4D97-AF65-F5344CB8AC3E}">
        <p14:creationId xmlns:p14="http://schemas.microsoft.com/office/powerpoint/2010/main" val="2189651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BF184-B3B9-4331-97A3-30714E0DF693}"/>
              </a:ext>
            </a:extLst>
          </p:cNvPr>
          <p:cNvSpPr>
            <a:spLocks noGrp="1"/>
          </p:cNvSpPr>
          <p:nvPr>
            <p:ph type="ctrTitle"/>
          </p:nvPr>
        </p:nvSpPr>
        <p:spPr/>
        <p:txBody>
          <a:bodyPr/>
          <a:lstStyle/>
          <a:p>
            <a:endParaRPr lang="it-IT"/>
          </a:p>
        </p:txBody>
      </p:sp>
      <p:sp>
        <p:nvSpPr>
          <p:cNvPr id="3" name="Content Placeholder 2">
            <a:extLst>
              <a:ext uri="{FF2B5EF4-FFF2-40B4-BE49-F238E27FC236}">
                <a16:creationId xmlns:a16="http://schemas.microsoft.com/office/drawing/2014/main" id="{7C4BA835-684C-4F2E-9840-1DF3DD9A0DC1}"/>
              </a:ext>
            </a:extLst>
          </p:cNvPr>
          <p:cNvSpPr>
            <a:spLocks noGrp="1"/>
          </p:cNvSpPr>
          <p:nvPr>
            <p:ph sz="quarter" idx="10"/>
          </p:nvPr>
        </p:nvSpPr>
        <p:spPr/>
        <p:txBody>
          <a:bodyPr/>
          <a:lstStyle/>
          <a:p>
            <a:endParaRPr lang="it-IT"/>
          </a:p>
        </p:txBody>
      </p:sp>
    </p:spTree>
    <p:extLst>
      <p:ext uri="{BB962C8B-B14F-4D97-AF65-F5344CB8AC3E}">
        <p14:creationId xmlns:p14="http://schemas.microsoft.com/office/powerpoint/2010/main" val="3823038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80742-A4DE-40C2-9E4F-075F6BBB4A47}"/>
              </a:ext>
            </a:extLst>
          </p:cNvPr>
          <p:cNvSpPr>
            <a:spLocks noGrp="1"/>
          </p:cNvSpPr>
          <p:nvPr>
            <p:ph type="title"/>
          </p:nvPr>
        </p:nvSpPr>
        <p:spPr/>
        <p:txBody>
          <a:bodyPr/>
          <a:lstStyle/>
          <a:p>
            <a:endParaRPr lang="it-IT"/>
          </a:p>
        </p:txBody>
      </p:sp>
      <p:sp>
        <p:nvSpPr>
          <p:cNvPr id="3" name="Text Placeholder 2">
            <a:extLst>
              <a:ext uri="{FF2B5EF4-FFF2-40B4-BE49-F238E27FC236}">
                <a16:creationId xmlns:a16="http://schemas.microsoft.com/office/drawing/2014/main" id="{EE9B30B5-3850-42F4-88E6-E87092D45AA2}"/>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281437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791DAF-82D7-4FBC-AB35-D60F811E735E}"/>
              </a:ext>
            </a:extLst>
          </p:cNvPr>
          <p:cNvSpPr>
            <a:spLocks noGrp="1"/>
          </p:cNvSpPr>
          <p:nvPr>
            <p:ph sz="quarter" idx="13"/>
          </p:nvPr>
        </p:nvSpPr>
        <p:spPr/>
        <p:txBody>
          <a:bodyPr/>
          <a:lstStyle/>
          <a:p>
            <a:endParaRPr lang="it-IT"/>
          </a:p>
        </p:txBody>
      </p:sp>
      <p:sp>
        <p:nvSpPr>
          <p:cNvPr id="3" name="Content Placeholder 2">
            <a:extLst>
              <a:ext uri="{FF2B5EF4-FFF2-40B4-BE49-F238E27FC236}">
                <a16:creationId xmlns:a16="http://schemas.microsoft.com/office/drawing/2014/main" id="{783717B7-069E-47CF-A023-5C345DC2151C}"/>
              </a:ext>
            </a:extLst>
          </p:cNvPr>
          <p:cNvSpPr>
            <a:spLocks noGrp="1"/>
          </p:cNvSpPr>
          <p:nvPr>
            <p:ph sz="quarter" idx="14"/>
          </p:nvPr>
        </p:nvSpPr>
        <p:spPr/>
        <p:txBody>
          <a:bodyPr/>
          <a:lstStyle/>
          <a:p>
            <a:endParaRPr lang="it-IT"/>
          </a:p>
        </p:txBody>
      </p:sp>
      <p:sp>
        <p:nvSpPr>
          <p:cNvPr id="4" name="Content Placeholder 3">
            <a:extLst>
              <a:ext uri="{FF2B5EF4-FFF2-40B4-BE49-F238E27FC236}">
                <a16:creationId xmlns:a16="http://schemas.microsoft.com/office/drawing/2014/main" id="{BF8469E7-9F80-43C3-9429-2BE269227AD0}"/>
              </a:ext>
            </a:extLst>
          </p:cNvPr>
          <p:cNvSpPr>
            <a:spLocks noGrp="1"/>
          </p:cNvSpPr>
          <p:nvPr>
            <p:ph sz="quarter" idx="15"/>
          </p:nvPr>
        </p:nvSpPr>
        <p:spPr/>
        <p:txBody>
          <a:bodyPr/>
          <a:lstStyle/>
          <a:p>
            <a:endParaRPr lang="it-IT"/>
          </a:p>
        </p:txBody>
      </p:sp>
    </p:spTree>
    <p:extLst>
      <p:ext uri="{BB962C8B-B14F-4D97-AF65-F5344CB8AC3E}">
        <p14:creationId xmlns:p14="http://schemas.microsoft.com/office/powerpoint/2010/main" val="1540947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687746-5ED9-41A3-AF30-9F0AAE63B02A}"/>
              </a:ext>
            </a:extLst>
          </p:cNvPr>
          <p:cNvSpPr>
            <a:spLocks noGrp="1"/>
          </p:cNvSpPr>
          <p:nvPr>
            <p:ph sz="quarter" idx="10"/>
          </p:nvPr>
        </p:nvSpPr>
        <p:spPr/>
        <p:txBody>
          <a:bodyPr/>
          <a:lstStyle/>
          <a:p>
            <a:endParaRPr lang="it-IT"/>
          </a:p>
        </p:txBody>
      </p:sp>
      <p:sp>
        <p:nvSpPr>
          <p:cNvPr id="3" name="Title 2">
            <a:extLst>
              <a:ext uri="{FF2B5EF4-FFF2-40B4-BE49-F238E27FC236}">
                <a16:creationId xmlns:a16="http://schemas.microsoft.com/office/drawing/2014/main" id="{8A360660-A22E-4840-B967-009405BC9109}"/>
              </a:ext>
            </a:extLst>
          </p:cNvPr>
          <p:cNvSpPr>
            <a:spLocks noGrp="1"/>
          </p:cNvSpPr>
          <p:nvPr>
            <p:ph type="title"/>
          </p:nvPr>
        </p:nvSpPr>
        <p:spPr/>
        <p:txBody>
          <a:bodyPr/>
          <a:lstStyle/>
          <a:p>
            <a:endParaRPr lang="it-IT"/>
          </a:p>
        </p:txBody>
      </p:sp>
    </p:spTree>
    <p:extLst>
      <p:ext uri="{BB962C8B-B14F-4D97-AF65-F5344CB8AC3E}">
        <p14:creationId xmlns:p14="http://schemas.microsoft.com/office/powerpoint/2010/main" val="3870047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6D207-E5B6-4007-B1DE-9FF016A8A814}"/>
              </a:ext>
            </a:extLst>
          </p:cNvPr>
          <p:cNvSpPr>
            <a:spLocks noGrp="1"/>
          </p:cNvSpPr>
          <p:nvPr>
            <p:ph type="title"/>
          </p:nvPr>
        </p:nvSpPr>
        <p:spPr/>
        <p:txBody>
          <a:bodyPr/>
          <a:lstStyle/>
          <a:p>
            <a:endParaRPr lang="it-IT"/>
          </a:p>
        </p:txBody>
      </p:sp>
      <p:sp>
        <p:nvSpPr>
          <p:cNvPr id="3" name="Text Placeholder 2">
            <a:extLst>
              <a:ext uri="{FF2B5EF4-FFF2-40B4-BE49-F238E27FC236}">
                <a16:creationId xmlns:a16="http://schemas.microsoft.com/office/drawing/2014/main" id="{8703889F-2D97-478F-99F3-1765193480F9}"/>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1342198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C1671-B954-4214-85A1-1191978AFA31}"/>
              </a:ext>
            </a:extLst>
          </p:cNvPr>
          <p:cNvSpPr>
            <a:spLocks noGrp="1"/>
          </p:cNvSpPr>
          <p:nvPr>
            <p:ph type="ctrTitle"/>
          </p:nvPr>
        </p:nvSpPr>
        <p:spPr/>
        <p:txBody>
          <a:bodyPr/>
          <a:lstStyle/>
          <a:p>
            <a:endParaRPr lang="it-IT"/>
          </a:p>
        </p:txBody>
      </p:sp>
    </p:spTree>
    <p:extLst>
      <p:ext uri="{BB962C8B-B14F-4D97-AF65-F5344CB8AC3E}">
        <p14:creationId xmlns:p14="http://schemas.microsoft.com/office/powerpoint/2010/main" val="9864857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m_42Yk7JbQ9rZBbnhlU9P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IBA-theme-rev1b">
  <a:themeElements>
    <a:clrScheme name="IIBA2020">
      <a:dk1>
        <a:sysClr val="windowText" lastClr="000000"/>
      </a:dk1>
      <a:lt1>
        <a:sysClr val="window" lastClr="FFFFFF"/>
      </a:lt1>
      <a:dk2>
        <a:srgbClr val="40626A"/>
      </a:dk2>
      <a:lt2>
        <a:srgbClr val="D0D3D3"/>
      </a:lt2>
      <a:accent1>
        <a:srgbClr val="DB6018"/>
      </a:accent1>
      <a:accent2>
        <a:srgbClr val="00313C"/>
      </a:accent2>
      <a:accent3>
        <a:srgbClr val="00778B"/>
      </a:accent3>
      <a:accent4>
        <a:srgbClr val="CF4520"/>
      </a:accent4>
      <a:accent5>
        <a:srgbClr val="002554"/>
      </a:accent5>
      <a:accent6>
        <a:srgbClr val="009F4D"/>
      </a:accent6>
      <a:hlink>
        <a:srgbClr val="002554"/>
      </a:hlink>
      <a:folHlink>
        <a:srgbClr val="702082"/>
      </a:folHlink>
    </a:clrScheme>
    <a:fontScheme name="IIBA Font Stack">
      <a:majorFont>
        <a:latin typeface="Roboto Condensed"/>
        <a:ea typeface=""/>
        <a:cs typeface=""/>
      </a:majorFont>
      <a:minorFont>
        <a:latin typeface="IBM Plex Sans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 2020 Template (1).pptx" id="{528AED59-510B-4A03-A68E-EB74FB756B9D}" vid="{D1EA7F1D-EE27-45ED-AC3A-9A65086AD24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80F07033F2F0242AAEA02DD99CD0FAD" ma:contentTypeVersion="13" ma:contentTypeDescription="Create a new document." ma:contentTypeScope="" ma:versionID="5bea044bd45d2904e2aba917f56bf036">
  <xsd:schema xmlns:xsd="http://www.w3.org/2001/XMLSchema" xmlns:xs="http://www.w3.org/2001/XMLSchema" xmlns:p="http://schemas.microsoft.com/office/2006/metadata/properties" xmlns:ns3="67904c21-00e6-435c-980a-8363e59c7936" xmlns:ns4="1a4ac76e-a011-4a97-930e-fb899efed029" targetNamespace="http://schemas.microsoft.com/office/2006/metadata/properties" ma:root="true" ma:fieldsID="03b297da30456c0e4aee9c8949943e9d" ns3:_="" ns4:_="">
    <xsd:import namespace="67904c21-00e6-435c-980a-8363e59c7936"/>
    <xsd:import namespace="1a4ac76e-a011-4a97-930e-fb899efed02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04c21-00e6-435c-980a-8363e59c793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a4ac76e-a011-4a97-930e-fb899efed02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07C382-32AF-4242-A6CF-F760F9E3FE87}">
  <ds:schemaRefs>
    <ds:schemaRef ds:uri="http://purl.org/dc/elements/1.1/"/>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purl.org/dc/dcmitype/"/>
    <ds:schemaRef ds:uri="1a4ac76e-a011-4a97-930e-fb899efed029"/>
    <ds:schemaRef ds:uri="67904c21-00e6-435c-980a-8363e59c793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34B4814-29E9-40F1-98CE-6F4F218DC2D1}">
  <ds:schemaRefs>
    <ds:schemaRef ds:uri="http://schemas.microsoft.com/sharepoint/v3/contenttype/forms"/>
  </ds:schemaRefs>
</ds:datastoreItem>
</file>

<file path=customXml/itemProps3.xml><?xml version="1.0" encoding="utf-8"?>
<ds:datastoreItem xmlns:ds="http://schemas.openxmlformats.org/officeDocument/2006/customXml" ds:itemID="{05797266-2D4F-4086-8266-681DFECE1B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04c21-00e6-435c-980a-8363e59c7936"/>
    <ds:schemaRef ds:uri="1a4ac76e-a011-4a97-930e-fb899efed0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2020 PPT Template - Blank</Template>
  <TotalTime>41</TotalTime>
  <Words>0</Words>
  <Application>Microsoft Office PowerPoint</Application>
  <PresentationFormat>Widescreen</PresentationFormat>
  <Paragraphs>0</Paragraphs>
  <Slides>18</Slides>
  <Notes>0</Notes>
  <HiddenSlides>0</HiddenSlides>
  <MMClips>0</MMClips>
  <ScaleCrop>false</ScaleCrop>
  <HeadingPairs>
    <vt:vector size="8" baseType="variant">
      <vt:variant>
        <vt:lpstr>Caratteri utilizzati</vt:lpstr>
      </vt:variant>
      <vt:variant>
        <vt:i4>4</vt:i4>
      </vt:variant>
      <vt:variant>
        <vt:lpstr>Tema</vt:lpstr>
      </vt:variant>
      <vt:variant>
        <vt:i4>1</vt:i4>
      </vt:variant>
      <vt:variant>
        <vt:lpstr>Server OLE incorporati</vt:lpstr>
      </vt:variant>
      <vt:variant>
        <vt:i4>1</vt:i4>
      </vt:variant>
      <vt:variant>
        <vt:lpstr>Titoli diapositive</vt:lpstr>
      </vt:variant>
      <vt:variant>
        <vt:i4>18</vt:i4>
      </vt:variant>
    </vt:vector>
  </HeadingPairs>
  <TitlesOfParts>
    <vt:vector size="24" baseType="lpstr">
      <vt:lpstr>Arial</vt:lpstr>
      <vt:lpstr>Georgia</vt:lpstr>
      <vt:lpstr>IBM Plex Sans Medium</vt:lpstr>
      <vt:lpstr>Roboto Condensed</vt:lpstr>
      <vt:lpstr>IIBA-theme-rev1b</vt:lpstr>
      <vt:lpstr>Diapositiva think-cell</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Prassede Colombo</dc:creator>
  <cp:lastModifiedBy>maurizio garofalo</cp:lastModifiedBy>
  <cp:revision>8</cp:revision>
  <dcterms:created xsi:type="dcterms:W3CDTF">2020-04-08T07:49:44Z</dcterms:created>
  <dcterms:modified xsi:type="dcterms:W3CDTF">2020-11-04T11:45:27Z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0x010100180F07033F2F0242AAEA02DD99CD0FAD</vt:lpwstr>
  </property>
</Properties>
</file>