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A4"/>
    <a:srgbClr val="1565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FB5FF5-EBD3-4604-88EA-56432415FB81}" type="datetimeFigureOut">
              <a:rPr lang="it-IT" smtClean="0"/>
              <a:t>26/01/2026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017F0-65FB-4021-A42F-C0B794BAF5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6032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B6EE89-5699-43AF-B426-DF54F3E2F4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63244CB-A034-E38B-6A6A-41BAF104A1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BB833BE-D81D-5C5D-624A-98F3E6145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39D4B-85D5-480D-B61D-1F5ADEDF07CA}" type="datetime1">
              <a:rPr lang="it-IT" smtClean="0"/>
              <a:t>26/01/2026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5FA8F38-A931-CCCC-C48B-4D8661EF5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FA50863-2F43-906B-215B-29B352BD6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13C7-5F39-4310-926D-BD6A74843D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8135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B0FEE4-C957-6621-45EE-ECE336895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83AB5AF-D9A0-DC21-D64A-E99F38A367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EEA6B17-E2D1-4575-EAB7-EE771CBB3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8570C-7DCC-4969-9255-6BC18BE944CE}" type="datetime1">
              <a:rPr lang="it-IT" smtClean="0"/>
              <a:t>26/01/2026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9AE3E0B-108B-1828-2886-87C85083B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84F528E-9F65-692B-42D9-E8A79DE09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13C7-5F39-4310-926D-BD6A74843D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2930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D0CAD68-CA5B-2F76-8F45-C7D28FFF4C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02301AB-CD02-4343-76F7-1CB3C36BB8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B83CDEA-2E29-5616-90F5-712F5147E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2D3FB-5E4E-4B72-8A81-EA5F290BF4A6}" type="datetime1">
              <a:rPr lang="it-IT" smtClean="0"/>
              <a:t>26/01/2026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48406A0-8686-0D5C-859F-FABD281AB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36BACAE-CEB8-B4F7-1FD4-03D4B06A1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13C7-5F39-4310-926D-BD6A74843D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9922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A02541-F8D4-609B-6879-59184763E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2718F6-8C72-8EDC-554C-A6FB8626B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D9A504-66C2-2256-3A42-03CF58852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B938-B9F4-42AA-95B3-E85B475484FE}" type="datetime1">
              <a:rPr lang="it-IT" smtClean="0"/>
              <a:t>26/01/2026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3AB91F9-44B5-1B5F-D46E-5C3BC7568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198EEA9-ECFC-31B3-3399-2F2700E35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13C7-5F39-4310-926D-BD6A74843D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9715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A37179-CA55-0012-EF76-771023276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58FB1EA-0BA7-0545-4F58-14A82FE3F0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177BBAD-2A94-1B03-4BAC-BC70B1AE7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A6C2-F880-4C52-8AB4-40C1F35F8DAE}" type="datetime1">
              <a:rPr lang="it-IT" smtClean="0"/>
              <a:t>26/01/2026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418B7B-79E4-4151-9939-E28968D14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1245867-3D11-7324-01F6-F7805C34F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13C7-5F39-4310-926D-BD6A74843D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1161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C6C505-7EBF-967B-7501-48315ECFE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CDF844-7F0B-BCBD-00A6-2B1C73CF8A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62469B3-DAE3-1F5D-A783-422E65EC6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C5BDED0-272D-D9D3-1EF5-C35E2E907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66B7-4D68-43F6-AB90-24768F70A409}" type="datetime1">
              <a:rPr lang="it-IT" smtClean="0"/>
              <a:t>26/01/2026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B1FF24C-B0EB-523D-B567-6C05B2CDD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85465E4-965B-DABC-2437-B595A8F3D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13C7-5F39-4310-926D-BD6A74843D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5691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B3BF24-1992-74B3-AF5A-C694618EB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31C2DB6-CFC1-75D0-FC17-EDFE6EB97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D8DAAA8-EAEB-F129-02BE-7AD4C11FF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2FBACAB-1179-7D27-6611-363528DF29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213041B-94CA-36EA-805A-EC353A7F19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4F1491B-AD93-A69E-8B3D-023A798B6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43551-5512-4FBB-9F80-2481C431068A}" type="datetime1">
              <a:rPr lang="it-IT" smtClean="0"/>
              <a:t>26/01/2026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FA8976D-2BC9-EA0B-7934-8736D431A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37C4698-8E76-37CA-A7D7-0EE600F4D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13C7-5F39-4310-926D-BD6A74843D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96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141BA9-22BE-A935-0533-8F1083AD8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A325C89-50B8-B0F9-7022-9FBE6DEA4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D6E5-D967-43A6-8C34-45C68DEA32E3}" type="datetime1">
              <a:rPr lang="it-IT" smtClean="0"/>
              <a:t>26/01/2026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7DF82A6-AA44-077B-8241-5BD6960C3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3FD09DD-DD7F-1400-FFD8-922A8AEBA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13C7-5F39-4310-926D-BD6A74843D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8588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1D7798B-B8CB-24DC-3960-9F7648F1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6ACEE-46C4-4954-A487-A60D7A2CB030}" type="datetime1">
              <a:rPr lang="it-IT" smtClean="0"/>
              <a:t>26/01/2026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EBF9266-6E36-E685-198D-8EBB12AD7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F732249-4419-CF54-5627-D985A6F50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13C7-5F39-4310-926D-BD6A74843D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3177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844D1C-88AA-1988-498C-3B658F33A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4295122-64D8-DC46-DE08-ABAEB772C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023DA9B-12FF-B089-B256-F4BE9DBD89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6581ADD-2077-129A-62C2-1FEF2A407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80F0-C65B-483F-A278-2685E8AA334D}" type="datetime1">
              <a:rPr lang="it-IT" smtClean="0"/>
              <a:t>26/01/2026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86B9A8C-3FE5-51C3-965B-B7CB92752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BEC9A4C-6549-BD9E-7C1A-440F26F51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13C7-5F39-4310-926D-BD6A74843D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2803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AFB2B6-945F-72F7-5537-50DA17937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DC6D308-CF84-1F51-86C7-33348E2AB2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66DB17-D9FD-42D4-8943-04C381CE0E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83371E7-2B72-4B6A-05A8-DA5A11C1E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2E8C-80E3-4F65-AF0A-A6A4A6DFA2AF}" type="datetime1">
              <a:rPr lang="it-IT" smtClean="0"/>
              <a:t>26/01/2026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733D1ED-A85F-22C4-E61A-A32525C68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489B46D-5899-9EC4-A757-F61BAC36A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13C7-5F39-4310-926D-BD6A74843D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4588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9E3C7F4-8A4D-ED1B-A1B4-196A20119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8BFAA23-DDF6-11E4-30FA-EC4171EB8E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145A89-CCA7-CC2A-F176-4EB3BE6113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3CD615-4844-4966-9E8A-E11E7F8881AB}" type="datetime1">
              <a:rPr lang="it-IT" smtClean="0"/>
              <a:t>26/01/2026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DBCFD3-2CFC-9C39-7A60-163F2FE93E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2FB4B3-A304-BACE-9472-B773479DE0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5713C7-5F39-4310-926D-BD6A74843D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6100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B5D94705-4018-E87E-6C3B-8CD0B6F135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2125" y="2770240"/>
            <a:ext cx="8667751" cy="1655762"/>
          </a:xfrm>
        </p:spPr>
        <p:txBody>
          <a:bodyPr/>
          <a:lstStyle/>
          <a:p>
            <a:r>
              <a:rPr lang="it-IT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TITOLO TESI - TIMES NEW ROMAN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C706B06-8C37-42B8-5DBD-2204521323B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08" t="9251" r="44155" b="81738"/>
          <a:stretch>
            <a:fillRect/>
          </a:stretch>
        </p:blipFill>
        <p:spPr bwMode="auto">
          <a:xfrm>
            <a:off x="5015651" y="-1"/>
            <a:ext cx="1008000" cy="1104119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5B08C5B2-E936-3C47-58DC-E59799806A77}"/>
              </a:ext>
            </a:extLst>
          </p:cNvPr>
          <p:cNvSpPr txBox="1"/>
          <p:nvPr/>
        </p:nvSpPr>
        <p:spPr>
          <a:xfrm>
            <a:off x="0" y="1461869"/>
            <a:ext cx="12192000" cy="79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  <a:buNone/>
            </a:pPr>
            <a:r>
              <a:rPr lang="it-IT" sz="2600" kern="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DIPARTIMENTO DI INGEGNERIA</a:t>
            </a:r>
          </a:p>
          <a:p>
            <a:pPr algn="ctr">
              <a:lnSpc>
                <a:spcPct val="85000"/>
              </a:lnSpc>
              <a:buNone/>
            </a:pPr>
            <a:endParaRPr lang="it-IT" sz="200" kern="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Mangal" panose="02040503050203030202" pitchFamily="18" charset="0"/>
            </a:endParaRPr>
          </a:p>
          <a:p>
            <a:pPr algn="ctr">
              <a:lnSpc>
                <a:spcPct val="85000"/>
              </a:lnSpc>
              <a:buNone/>
            </a:pPr>
            <a:r>
              <a:rPr lang="it-IT" sz="2600" kern="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Corso di Laurea in Ingegneria Civile</a:t>
            </a:r>
            <a:endParaRPr lang="it-IT" sz="2600" kern="50" dirty="0">
              <a:effectLst/>
              <a:latin typeface="Arial Standard"/>
              <a:ea typeface="SimSun" panose="02010600030101010101" pitchFamily="2" charset="-122"/>
              <a:cs typeface="Mangal" panose="02040503050203030202" pitchFamily="18" charset="0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496B830-78D4-9B26-A46D-3924A0E0FD85}"/>
              </a:ext>
            </a:extLst>
          </p:cNvPr>
          <p:cNvSpPr txBox="1"/>
          <p:nvPr/>
        </p:nvSpPr>
        <p:spPr>
          <a:xfrm>
            <a:off x="0" y="1067118"/>
            <a:ext cx="12192000" cy="432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  <a:buNone/>
            </a:pPr>
            <a:r>
              <a:rPr lang="it-IT" sz="2600" kern="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UNIVERSIT</a:t>
            </a:r>
            <a:r>
              <a:rPr lang="it-IT" sz="2600" kern="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À</a:t>
            </a:r>
            <a:r>
              <a:rPr lang="it-IT" sz="2600" kern="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 DEGLI STUDI DI PALERMO</a:t>
            </a:r>
            <a:endParaRPr lang="it-IT" sz="2600" kern="50" dirty="0">
              <a:effectLst/>
              <a:latin typeface="Arial Standard"/>
              <a:ea typeface="SimSun" panose="02010600030101010101" pitchFamily="2" charset="-122"/>
              <a:cs typeface="Mangal" panose="02040503050203030202" pitchFamily="18" charset="0"/>
            </a:endParaRPr>
          </a:p>
        </p:txBody>
      </p:sp>
      <p:pic>
        <p:nvPicPr>
          <p:cNvPr id="1028" name="Picture 4" descr="Ingegneria">
            <a:extLst>
              <a:ext uri="{FF2B5EF4-FFF2-40B4-BE49-F238E27FC236}">
                <a16:creationId xmlns:a16="http://schemas.microsoft.com/office/drawing/2014/main" id="{5CB96DD4-B0ED-030F-BD03-1A4D791B1F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201" y="187394"/>
            <a:ext cx="1791716" cy="738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5E2E40BB-C8AB-28CC-9AE3-78D917221B9B}"/>
              </a:ext>
            </a:extLst>
          </p:cNvPr>
          <p:cNvSpPr txBox="1"/>
          <p:nvPr/>
        </p:nvSpPr>
        <p:spPr>
          <a:xfrm>
            <a:off x="1343025" y="4101613"/>
            <a:ext cx="319087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Laureando:</a:t>
            </a:r>
          </a:p>
          <a:p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Mario Bianchi</a:t>
            </a:r>
          </a:p>
          <a:p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n. matricola:</a:t>
            </a:r>
          </a:p>
          <a:p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1234567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5D502DB-21E9-3E62-8B0D-7D156022BE76}"/>
              </a:ext>
            </a:extLst>
          </p:cNvPr>
          <p:cNvSpPr txBox="1"/>
          <p:nvPr/>
        </p:nvSpPr>
        <p:spPr>
          <a:xfrm>
            <a:off x="8286751" y="4101613"/>
            <a:ext cx="31908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Relatore:</a:t>
            </a:r>
          </a:p>
          <a:p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Paolo Rossi</a:t>
            </a:r>
          </a:p>
          <a:p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Correlatore</a:t>
            </a:r>
          </a:p>
          <a:p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Giuseppe Verdi</a:t>
            </a:r>
          </a:p>
        </p:txBody>
      </p:sp>
      <p:cxnSp>
        <p:nvCxnSpPr>
          <p:cNvPr id="16" name="Connettore diritto 15">
            <a:extLst>
              <a:ext uri="{FF2B5EF4-FFF2-40B4-BE49-F238E27FC236}">
                <a16:creationId xmlns:a16="http://schemas.microsoft.com/office/drawing/2014/main" id="{3BC22AB9-9DA2-9EAA-66F2-2AC80DA65DBD}"/>
              </a:ext>
            </a:extLst>
          </p:cNvPr>
          <p:cNvCxnSpPr/>
          <p:nvPr/>
        </p:nvCxnSpPr>
        <p:spPr>
          <a:xfrm flipV="1">
            <a:off x="308651" y="6238873"/>
            <a:ext cx="11430000" cy="0"/>
          </a:xfrm>
          <a:prstGeom prst="line">
            <a:avLst/>
          </a:prstGeom>
          <a:ln>
            <a:solidFill>
              <a:srgbClr val="0066A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AE1B7109-BADF-F277-1A9D-0B3E13DC2F20}"/>
              </a:ext>
            </a:extLst>
          </p:cNvPr>
          <p:cNvSpPr txBox="1"/>
          <p:nvPr/>
        </p:nvSpPr>
        <p:spPr>
          <a:xfrm>
            <a:off x="4800600" y="5860016"/>
            <a:ext cx="3197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66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Anno Accademico 20XX-20YY</a:t>
            </a:r>
          </a:p>
        </p:txBody>
      </p:sp>
    </p:spTree>
    <p:extLst>
      <p:ext uri="{BB962C8B-B14F-4D97-AF65-F5344CB8AC3E}">
        <p14:creationId xmlns:p14="http://schemas.microsoft.com/office/powerpoint/2010/main" val="489307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FC9994D-2F04-B613-E068-14C8EF652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53149" y="6433906"/>
            <a:ext cx="2743200" cy="365125"/>
          </a:xfrm>
        </p:spPr>
        <p:txBody>
          <a:bodyPr/>
          <a:lstStyle/>
          <a:p>
            <a:fld id="{E6F1B9CF-8203-46DA-A3D5-E6407BD704DF}" type="slidenum">
              <a:rPr lang="it-IT" sz="15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r>
              <a:rPr lang="it-IT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ZZ 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E8505620-6189-D9CC-2181-81C8F114DD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08" t="9668" r="44155" b="81738"/>
          <a:stretch>
            <a:fillRect/>
          </a:stretch>
        </p:blipFill>
        <p:spPr bwMode="auto">
          <a:xfrm>
            <a:off x="10155666" y="0"/>
            <a:ext cx="654808" cy="6840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B7C4837E-E727-8E72-8FC3-5E82CEEB3462}"/>
              </a:ext>
            </a:extLst>
          </p:cNvPr>
          <p:cNvSpPr txBox="1"/>
          <p:nvPr/>
        </p:nvSpPr>
        <p:spPr>
          <a:xfrm>
            <a:off x="190501" y="155727"/>
            <a:ext cx="6787984" cy="484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buNone/>
            </a:pPr>
            <a:r>
              <a:rPr lang="it-IT" sz="3000" kern="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TITOLO SLIDE</a:t>
            </a:r>
            <a:endParaRPr lang="it-IT" sz="3000" kern="50" dirty="0">
              <a:effectLst/>
              <a:latin typeface="Arial Standard"/>
              <a:ea typeface="SimSun" panose="02010600030101010101" pitchFamily="2" charset="-122"/>
              <a:cs typeface="Mangal" panose="02040503050203030202" pitchFamily="18" charset="0"/>
            </a:endParaRPr>
          </a:p>
        </p:txBody>
      </p:sp>
      <p:pic>
        <p:nvPicPr>
          <p:cNvPr id="7" name="Picture 4" descr="Ingegneria">
            <a:extLst>
              <a:ext uri="{FF2B5EF4-FFF2-40B4-BE49-F238E27FC236}">
                <a16:creationId xmlns:a16="http://schemas.microsoft.com/office/drawing/2014/main" id="{A0F7BC78-B8B4-655D-CEB0-24D90FD39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811" y="92295"/>
            <a:ext cx="1212164" cy="499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110CE4CF-009B-84E8-7F0F-A0FC5D412FEC}"/>
              </a:ext>
            </a:extLst>
          </p:cNvPr>
          <p:cNvCxnSpPr/>
          <p:nvPr/>
        </p:nvCxnSpPr>
        <p:spPr>
          <a:xfrm flipV="1">
            <a:off x="257175" y="657227"/>
            <a:ext cx="11808000" cy="0"/>
          </a:xfrm>
          <a:prstGeom prst="line">
            <a:avLst/>
          </a:prstGeom>
          <a:ln>
            <a:solidFill>
              <a:srgbClr val="0066A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1F0EA5AC-6859-E055-21E8-BA5D27FC7F11}"/>
              </a:ext>
            </a:extLst>
          </p:cNvPr>
          <p:cNvCxnSpPr/>
          <p:nvPr/>
        </p:nvCxnSpPr>
        <p:spPr>
          <a:xfrm flipV="1">
            <a:off x="257175" y="6433906"/>
            <a:ext cx="11808000" cy="0"/>
          </a:xfrm>
          <a:prstGeom prst="line">
            <a:avLst/>
          </a:prstGeom>
          <a:ln>
            <a:solidFill>
              <a:srgbClr val="0066A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11498016-1C74-5E97-2F65-CA7D1787E9CE}"/>
              </a:ext>
            </a:extLst>
          </p:cNvPr>
          <p:cNvSpPr txBox="1"/>
          <p:nvPr/>
        </p:nvSpPr>
        <p:spPr>
          <a:xfrm>
            <a:off x="187901" y="6432318"/>
            <a:ext cx="11165899" cy="380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85000"/>
              </a:lnSpc>
              <a:buNone/>
            </a:pPr>
            <a:r>
              <a:rPr lang="it-IT" sz="2200" kern="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Titolo tesi – Nome e Cognome Laureando - </a:t>
            </a:r>
            <a:endParaRPr lang="it-IT" sz="2200" kern="50" dirty="0">
              <a:effectLst/>
              <a:latin typeface="Arial Standard"/>
              <a:ea typeface="SimSun" panose="02010600030101010101" pitchFamily="2" charset="-122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493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1632A-8EF1-1D17-9F15-CD4405CA70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D6EA20A-CDC5-9DC0-80D6-25A554DB3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53149" y="6433906"/>
            <a:ext cx="2743200" cy="365125"/>
          </a:xfrm>
        </p:spPr>
        <p:txBody>
          <a:bodyPr/>
          <a:lstStyle/>
          <a:p>
            <a:fld id="{E6F1B9CF-8203-46DA-A3D5-E6407BD704DF}" type="slidenum">
              <a:rPr lang="it-IT" sz="15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r>
              <a:rPr lang="it-IT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ZZ 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DBDD3BA2-1070-334D-C9D0-3729D14B0AB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08" t="9668" r="44155" b="81738"/>
          <a:stretch>
            <a:fillRect/>
          </a:stretch>
        </p:blipFill>
        <p:spPr bwMode="auto">
          <a:xfrm>
            <a:off x="10155666" y="0"/>
            <a:ext cx="654808" cy="6840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1FD1BEB8-BC59-CE95-AF01-4352614CF3FB}"/>
              </a:ext>
            </a:extLst>
          </p:cNvPr>
          <p:cNvSpPr txBox="1"/>
          <p:nvPr/>
        </p:nvSpPr>
        <p:spPr>
          <a:xfrm>
            <a:off x="190501" y="155727"/>
            <a:ext cx="6787984" cy="484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buNone/>
            </a:pPr>
            <a:r>
              <a:rPr lang="it-IT" sz="3000" kern="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TITOLO SLIDE</a:t>
            </a:r>
            <a:endParaRPr lang="it-IT" sz="3000" kern="50" dirty="0">
              <a:effectLst/>
              <a:latin typeface="Arial Standard"/>
              <a:ea typeface="SimSun" panose="02010600030101010101" pitchFamily="2" charset="-122"/>
              <a:cs typeface="Mangal" panose="02040503050203030202" pitchFamily="18" charset="0"/>
            </a:endParaRPr>
          </a:p>
        </p:txBody>
      </p:sp>
      <p:pic>
        <p:nvPicPr>
          <p:cNvPr id="7" name="Picture 4" descr="Ingegneria">
            <a:extLst>
              <a:ext uri="{FF2B5EF4-FFF2-40B4-BE49-F238E27FC236}">
                <a16:creationId xmlns:a16="http://schemas.microsoft.com/office/drawing/2014/main" id="{ACEB968C-7025-C54C-709D-F99AECACD8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811" y="92295"/>
            <a:ext cx="1212164" cy="499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C3E71E61-2964-6ECD-E430-91E4077EEC02}"/>
              </a:ext>
            </a:extLst>
          </p:cNvPr>
          <p:cNvCxnSpPr/>
          <p:nvPr/>
        </p:nvCxnSpPr>
        <p:spPr>
          <a:xfrm flipV="1">
            <a:off x="257175" y="657227"/>
            <a:ext cx="11808000" cy="0"/>
          </a:xfrm>
          <a:prstGeom prst="line">
            <a:avLst/>
          </a:prstGeom>
          <a:ln>
            <a:solidFill>
              <a:srgbClr val="0066A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95DEE8EB-6207-D161-258A-6349A947AEBD}"/>
              </a:ext>
            </a:extLst>
          </p:cNvPr>
          <p:cNvCxnSpPr/>
          <p:nvPr/>
        </p:nvCxnSpPr>
        <p:spPr>
          <a:xfrm flipV="1">
            <a:off x="257175" y="6433906"/>
            <a:ext cx="11808000" cy="0"/>
          </a:xfrm>
          <a:prstGeom prst="line">
            <a:avLst/>
          </a:prstGeom>
          <a:ln>
            <a:solidFill>
              <a:srgbClr val="0066A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40ADD68B-B11C-AE87-AA61-5C543D9697C9}"/>
              </a:ext>
            </a:extLst>
          </p:cNvPr>
          <p:cNvSpPr txBox="1"/>
          <p:nvPr/>
        </p:nvSpPr>
        <p:spPr>
          <a:xfrm>
            <a:off x="187901" y="6432318"/>
            <a:ext cx="11165899" cy="380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85000"/>
              </a:lnSpc>
              <a:buNone/>
            </a:pPr>
            <a:r>
              <a:rPr lang="it-IT" sz="2200" kern="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Titolo tesi – Nome e Cognome Laureando - </a:t>
            </a:r>
            <a:endParaRPr lang="it-IT" sz="2200" kern="50" dirty="0">
              <a:effectLst/>
              <a:latin typeface="Arial Standard"/>
              <a:ea typeface="SimSun" panose="02010600030101010101" pitchFamily="2" charset="-122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6163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69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Arial Standard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MARCO ROSONE</dc:creator>
  <cp:lastModifiedBy>MARCO ROSONE</cp:lastModifiedBy>
  <cp:revision>7</cp:revision>
  <dcterms:created xsi:type="dcterms:W3CDTF">2026-01-20T22:24:17Z</dcterms:created>
  <dcterms:modified xsi:type="dcterms:W3CDTF">2026-01-26T10:44:13Z</dcterms:modified>
</cp:coreProperties>
</file>