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1"/>
  </p:sldMasterIdLst>
  <p:notesMasterIdLst>
    <p:notesMasterId r:id="rId8"/>
  </p:notesMasterIdLst>
  <p:sldIdLst>
    <p:sldId id="357" r:id="rId2"/>
    <p:sldId id="352" r:id="rId3"/>
    <p:sldId id="353" r:id="rId4"/>
    <p:sldId id="354" r:id="rId5"/>
    <p:sldId id="355" r:id="rId6"/>
    <p:sldId id="356" r:id="rId7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BF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/>
    <p:restoredTop sz="95238" autoAdjust="0"/>
  </p:normalViewPr>
  <p:slideViewPr>
    <p:cSldViewPr snapToGrid="0" snapToObjects="1">
      <p:cViewPr varScale="1">
        <p:scale>
          <a:sx n="117" d="100"/>
          <a:sy n="117" d="100"/>
        </p:scale>
        <p:origin x="175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B9426F-B273-8446-84DD-DF2CFB1900D5}" type="datetimeFigureOut">
              <a:rPr lang="it-IT" smtClean="0"/>
              <a:pPr/>
              <a:t>14/03/26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A302C-0113-7B4F-9DC3-E5CFB5DBACD6}" type="slidenum">
              <a:rPr lang="it-IT" smtClean="0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EF2043-7382-C4C9-F913-FFB1924AD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14961C9E-C827-B666-4734-B209740B3A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C214B28A-EBE1-11AD-6EC2-7B4E69CE13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AECD732-5909-2F7C-5E3C-68A6F22401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449A6A-9AEB-2F43-9686-76F5704ECE2E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2576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AD0D2-C83C-0779-E16D-C2BB26EDB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93AF3691-6471-D963-205A-A9F56A0C3C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B130E97F-656A-88C1-53D5-8A765183A5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1E1640A-BD7D-C8E8-B8C7-9536CBD865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449A6A-9AEB-2F43-9686-76F5704ECE2E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7628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771A08-1A35-790F-C8CA-C27946C95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DC2027AE-82CC-CC60-53AE-C8873C4C20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E66AB1B7-C184-383E-0423-B1F7B6F0E1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09D3E93-1892-D645-694C-7959063670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449A6A-9AEB-2F43-9686-76F5704ECE2E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302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C66E2-43AD-651C-214A-BD375C490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21C1DAC5-F133-009A-D519-3E37B8277B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A595765D-CFEA-3BAA-3BA1-BAB1CC813A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A3EA4C8-3802-6AC9-5970-B506BBB0AA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449A6A-9AEB-2F43-9686-76F5704ECE2E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58841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EF959-E75A-AA4D-AE7A-29BE0DCB0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B3138CFC-DE87-D656-58B6-45D6CA6046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E9AE351F-994C-037D-75BF-629984034A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6D296CA-D01B-9586-B2AC-75211AC567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449A6A-9AEB-2F43-9686-76F5704ECE2E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2941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11D3E2-0FB4-B710-D94C-FF01FA6AE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9558157E-F37F-9A7E-5799-3F4F160F7F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5CC08DE5-9DC4-CCB8-81FD-EF8B9384A4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023B0D5-50DA-4E97-713E-412EA8B4A2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449A6A-9AEB-2F43-9686-76F5704ECE2E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5164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727CD-125C-FB4D-8D71-E397EB7219D6}" type="datetimeFigureOut">
              <a:rPr lang="it-IT" smtClean="0"/>
              <a:pPr/>
              <a:t>14/03/26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17CC-06D4-284D-8466-DE4F6221F517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727CD-125C-FB4D-8D71-E397EB7219D6}" type="datetimeFigureOut">
              <a:rPr lang="it-IT" smtClean="0"/>
              <a:pPr/>
              <a:t>14/03/26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17CC-06D4-284D-8466-DE4F6221F517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727CD-125C-FB4D-8D71-E397EB7219D6}" type="datetimeFigureOut">
              <a:rPr lang="it-IT" smtClean="0"/>
              <a:pPr/>
              <a:t>14/03/26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17CC-06D4-284D-8466-DE4F6221F517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727CD-125C-FB4D-8D71-E397EB7219D6}" type="datetimeFigureOut">
              <a:rPr lang="it-IT" smtClean="0"/>
              <a:pPr/>
              <a:t>14/03/26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17CC-06D4-284D-8466-DE4F6221F517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727CD-125C-FB4D-8D71-E397EB7219D6}" type="datetimeFigureOut">
              <a:rPr lang="it-IT" smtClean="0"/>
              <a:pPr/>
              <a:t>14/03/26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17CC-06D4-284D-8466-DE4F6221F517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727CD-125C-FB4D-8D71-E397EB7219D6}" type="datetimeFigureOut">
              <a:rPr lang="it-IT" smtClean="0"/>
              <a:pPr/>
              <a:t>14/03/26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17CC-06D4-284D-8466-DE4F6221F517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727CD-125C-FB4D-8D71-E397EB7219D6}" type="datetimeFigureOut">
              <a:rPr lang="it-IT" smtClean="0"/>
              <a:pPr/>
              <a:t>14/03/26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17CC-06D4-284D-8466-DE4F6221F517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727CD-125C-FB4D-8D71-E397EB7219D6}" type="datetimeFigureOut">
              <a:rPr lang="it-IT" smtClean="0"/>
              <a:pPr/>
              <a:t>14/03/26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17CC-06D4-284D-8466-DE4F6221F517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727CD-125C-FB4D-8D71-E397EB7219D6}" type="datetimeFigureOut">
              <a:rPr lang="it-IT" smtClean="0"/>
              <a:pPr/>
              <a:t>14/03/26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17CC-06D4-284D-8466-DE4F6221F517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727CD-125C-FB4D-8D71-E397EB7219D6}" type="datetimeFigureOut">
              <a:rPr lang="it-IT" smtClean="0"/>
              <a:pPr/>
              <a:t>14/03/26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17CC-06D4-284D-8466-DE4F6221F517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727CD-125C-FB4D-8D71-E397EB7219D6}" type="datetimeFigureOut">
              <a:rPr lang="it-IT" smtClean="0"/>
              <a:pPr/>
              <a:t>14/03/26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717CC-06D4-284D-8466-DE4F6221F517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727CD-125C-FB4D-8D71-E397EB7219D6}" type="datetimeFigureOut">
              <a:rPr lang="it-IT" smtClean="0"/>
              <a:pPr/>
              <a:t>14/03/26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717CC-06D4-284D-8466-DE4F6221F517}" type="slidenum">
              <a:rPr lang="it-IT" smtClean="0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iuseppe.bongiovi@unipa.i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AFFE4-C4FB-B9BB-6363-34E5C9224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D2D52FF-561D-B413-098C-6911B242F78E}"/>
              </a:ext>
            </a:extLst>
          </p:cNvPr>
          <p:cNvSpPr txBox="1"/>
          <p:nvPr/>
        </p:nvSpPr>
        <p:spPr>
          <a:xfrm>
            <a:off x="473528" y="335845"/>
            <a:ext cx="8196943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ISTRUZIONI</a:t>
            </a:r>
          </a:p>
          <a:p>
            <a:pPr algn="ctr"/>
            <a:endParaRPr lang="en-GB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Queste</a:t>
            </a:r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slides </a:t>
            </a:r>
            <a:r>
              <a:rPr lang="en-GB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vanno</a:t>
            </a:r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inviate</a:t>
            </a:r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GB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segretario</a:t>
            </a:r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GB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Cds</a:t>
            </a:r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sig. Giuseppe </a:t>
            </a:r>
            <a:r>
              <a:rPr lang="en-GB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Bongiovì</a:t>
            </a:r>
            <a:endParaRPr lang="en-GB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giuseppe.bongiovi@unipa.it</a:t>
            </a:r>
            <a:endParaRPr lang="en-GB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giorni</a:t>
            </a:r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prima del </a:t>
            </a:r>
            <a:r>
              <a:rPr lang="en-GB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giorno</a:t>
            </a:r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della </a:t>
            </a:r>
            <a:r>
              <a:rPr lang="en-GB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proclamazione</a:t>
            </a:r>
            <a:endParaRPr lang="en-GB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GB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Sig. </a:t>
            </a:r>
            <a:r>
              <a:rPr lang="en-GB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Bongiovì</a:t>
            </a:r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provvederà</a:t>
            </a:r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caricarle</a:t>
            </a:r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sul</a:t>
            </a:r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PC </a:t>
            </a:r>
            <a:r>
              <a:rPr lang="en-GB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d’Aula</a:t>
            </a:r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prima </a:t>
            </a:r>
            <a:r>
              <a:rPr lang="en-GB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dell’inizio</a:t>
            </a:r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della </a:t>
            </a:r>
            <a:r>
              <a:rPr lang="en-GB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proclamazione</a:t>
            </a:r>
            <a:endParaRPr lang="en-GB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576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2FFEF-13C2-2A85-9480-6AD7D5688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3C2E82B-80BA-9C69-EB8A-FFA1782FCEF2}"/>
              </a:ext>
            </a:extLst>
          </p:cNvPr>
          <p:cNvSpPr txBox="1"/>
          <p:nvPr/>
        </p:nvSpPr>
        <p:spPr>
          <a:xfrm>
            <a:off x="1175657" y="414665"/>
            <a:ext cx="63681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DIPARTIMENTO DI FISICA E CHIMICA – EMILIO SEGRÈ</a:t>
            </a:r>
          </a:p>
          <a:p>
            <a:pPr algn="ctr"/>
            <a:r>
              <a:rPr lang="en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Corso di Laurea in Scienze Fisiche L-30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E38BFFD-4917-3604-E5F3-D33066C8D4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14"/>
            <a:ext cx="1905000" cy="1428750"/>
          </a:xfrm>
          <a:prstGeom prst="rect">
            <a:avLst/>
          </a:prstGeom>
        </p:spPr>
      </p:pic>
      <p:pic>
        <p:nvPicPr>
          <p:cNvPr id="16" name="Picture 15" descr="A logo with circles and dots&#10;&#10;AI-generated content may be incorrect.">
            <a:extLst>
              <a:ext uri="{FF2B5EF4-FFF2-40B4-BE49-F238E27FC236}">
                <a16:creationId xmlns:a16="http://schemas.microsoft.com/office/drawing/2014/main" id="{4DE01E57-D459-EFEE-C19C-C1C4A8C4C4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4273" y="21772"/>
            <a:ext cx="2116183" cy="117565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C2957B4-4CCD-97B5-0B7C-95C84F110B26}"/>
              </a:ext>
            </a:extLst>
          </p:cNvPr>
          <p:cNvSpPr txBox="1"/>
          <p:nvPr/>
        </p:nvSpPr>
        <p:spPr>
          <a:xfrm>
            <a:off x="473528" y="2071836"/>
            <a:ext cx="8196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Titolo della </a:t>
            </a:r>
            <a:r>
              <a:rPr lang="en-GB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Prova</a:t>
            </a:r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finale </a:t>
            </a:r>
            <a:r>
              <a:rPr lang="en-GB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svolta</a:t>
            </a:r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dal </a:t>
            </a:r>
            <a:r>
              <a:rPr lang="en-GB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candidato</a:t>
            </a:r>
            <a:endParaRPr lang="en-IT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AB060D6-B375-F99C-367A-36AE46ED0BD5}"/>
              </a:ext>
            </a:extLst>
          </p:cNvPr>
          <p:cNvSpPr txBox="1"/>
          <p:nvPr/>
        </p:nvSpPr>
        <p:spPr>
          <a:xfrm>
            <a:off x="473528" y="4092715"/>
            <a:ext cx="216081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CANDIDATO: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ome e Cognome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atricola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40968D6-9AA1-25B8-19CA-05995424FC2E}"/>
              </a:ext>
            </a:extLst>
          </p:cNvPr>
          <p:cNvSpPr txBox="1"/>
          <p:nvPr/>
        </p:nvSpPr>
        <p:spPr>
          <a:xfrm>
            <a:off x="5540829" y="4092715"/>
            <a:ext cx="32330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DOCENTE DI RIFERIMENTO: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ome e Cognome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6A67149-F174-7323-AA66-AFF458C66E78}"/>
              </a:ext>
            </a:extLst>
          </p:cNvPr>
          <p:cNvSpPr txBox="1"/>
          <p:nvPr/>
        </p:nvSpPr>
        <p:spPr>
          <a:xfrm>
            <a:off x="2895602" y="6013562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ANNO ACCADEMICO 20XX - 20YY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672344F-5C94-6346-8E79-EB3A67126F29}"/>
              </a:ext>
            </a:extLst>
          </p:cNvPr>
          <p:cNvSpPr txBox="1"/>
          <p:nvPr/>
        </p:nvSpPr>
        <p:spPr>
          <a:xfrm>
            <a:off x="2895602" y="6256282"/>
            <a:ext cx="343907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essione del gg/mm/aaaa</a:t>
            </a:r>
          </a:p>
        </p:txBody>
      </p:sp>
      <p:pic>
        <p:nvPicPr>
          <p:cNvPr id="27" name="Picture 26" descr="A logo of a university&#10;&#10;AI-generated content may be incorrect.">
            <a:extLst>
              <a:ext uri="{FF2B5EF4-FFF2-40B4-BE49-F238E27FC236}">
                <a16:creationId xmlns:a16="http://schemas.microsoft.com/office/drawing/2014/main" id="{839BE613-40D9-A183-0246-F56AF51262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388" y="5710344"/>
            <a:ext cx="2116184" cy="1130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18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8B5F1D-33F1-C71E-4683-6F22305A7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6EE4DD-006D-FCF7-E7F6-0E0FD60B1F53}"/>
              </a:ext>
            </a:extLst>
          </p:cNvPr>
          <p:cNvSpPr txBox="1"/>
          <p:nvPr/>
        </p:nvSpPr>
        <p:spPr>
          <a:xfrm>
            <a:off x="936171" y="979714"/>
            <a:ext cx="2494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b="1" dirty="0">
                <a:latin typeface="Garamond" panose="02020404030301010803" pitchFamily="18" charset="0"/>
              </a:rPr>
              <a:t>La domanda Scientifica</a:t>
            </a:r>
          </a:p>
        </p:txBody>
      </p:sp>
    </p:spTree>
    <p:extLst>
      <p:ext uri="{BB962C8B-B14F-4D97-AF65-F5344CB8AC3E}">
        <p14:creationId xmlns:p14="http://schemas.microsoft.com/office/powerpoint/2010/main" val="454845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27AAD-CCD9-3A25-0D42-1BEA09A21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50C80F-AFD4-8935-7F35-F88F50A7C64A}"/>
              </a:ext>
            </a:extLst>
          </p:cNvPr>
          <p:cNvSpPr txBox="1"/>
          <p:nvPr/>
        </p:nvSpPr>
        <p:spPr>
          <a:xfrm>
            <a:off x="936171" y="979714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b="1" dirty="0">
                <a:latin typeface="Garamond" panose="02020404030301010803" pitchFamily="18" charset="0"/>
              </a:rPr>
              <a:t>I principali risultati</a:t>
            </a:r>
          </a:p>
        </p:txBody>
      </p:sp>
    </p:spTree>
    <p:extLst>
      <p:ext uri="{BB962C8B-B14F-4D97-AF65-F5344CB8AC3E}">
        <p14:creationId xmlns:p14="http://schemas.microsoft.com/office/powerpoint/2010/main" val="1940686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35FAF-857E-0ACF-1702-2F95B60A96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E6B2601-16D2-01AF-02B3-8A29CDC169CE}"/>
              </a:ext>
            </a:extLst>
          </p:cNvPr>
          <p:cNvSpPr txBox="1"/>
          <p:nvPr/>
        </p:nvSpPr>
        <p:spPr>
          <a:xfrm>
            <a:off x="936171" y="979714"/>
            <a:ext cx="3403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b="1" dirty="0">
                <a:latin typeface="Garamond" panose="02020404030301010803" pitchFamily="18" charset="0"/>
              </a:rPr>
              <a:t>Conclusioni e Prospettive Future</a:t>
            </a:r>
          </a:p>
        </p:txBody>
      </p:sp>
    </p:spTree>
    <p:extLst>
      <p:ext uri="{BB962C8B-B14F-4D97-AF65-F5344CB8AC3E}">
        <p14:creationId xmlns:p14="http://schemas.microsoft.com/office/powerpoint/2010/main" val="3356142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415588-4912-9304-D412-B7ABA5C2D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0D66E01-33E2-AD48-D2B0-9B1DEBC11EC5}"/>
              </a:ext>
            </a:extLst>
          </p:cNvPr>
          <p:cNvSpPr txBox="1"/>
          <p:nvPr/>
        </p:nvSpPr>
        <p:spPr>
          <a:xfrm>
            <a:off x="473528" y="2071836"/>
            <a:ext cx="8196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Grazie per </a:t>
            </a:r>
            <a:r>
              <a:rPr lang="en-GB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l’attenzione</a:t>
            </a:r>
            <a:endParaRPr lang="en-IT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8910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11814</TotalTime>
  <Words>112</Words>
  <Application>Microsoft Macintosh PowerPoint</Application>
  <PresentationFormat>On-screen Show (4:3)</PresentationFormat>
  <Paragraphs>27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Garamond</vt:lpstr>
      <vt:lpstr>Times New Roman</vt:lpstr>
      <vt:lpstr>Tema di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DSFA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lucia</dc:creator>
  <cp:lastModifiedBy>SALVATORE MICCICHE'</cp:lastModifiedBy>
  <cp:revision>152</cp:revision>
  <cp:lastPrinted>2013-05-15T12:07:02Z</cp:lastPrinted>
  <dcterms:created xsi:type="dcterms:W3CDTF">2013-05-15T12:03:57Z</dcterms:created>
  <dcterms:modified xsi:type="dcterms:W3CDTF">2026-03-14T14:43:21Z</dcterms:modified>
</cp:coreProperties>
</file>