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5820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3DC493-EA49-49BE-91B2-A976CFB8E91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47C2DA6-03AC-4281-9A7C-BB98E88E0CFD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>
              <a:latin typeface="Century Gothic" panose="020B0502020202020204" pitchFamily="34" charset="0"/>
            </a:rPr>
            <a:t>Migliorare le competenze di comunicazione a un pubblico</a:t>
          </a:r>
          <a:endParaRPr lang="en-US" dirty="0">
            <a:latin typeface="Century Gothic" panose="020B0502020202020204" pitchFamily="34" charset="0"/>
          </a:endParaRPr>
        </a:p>
      </dgm:t>
    </dgm:pt>
    <dgm:pt modelId="{1D0B888A-9287-4B65-AB0C-DFA64D683FDA}" type="parTrans" cxnId="{0E12FFF1-7E23-432C-B414-7B82C33E96C0}">
      <dgm:prSet/>
      <dgm:spPr/>
      <dgm:t>
        <a:bodyPr/>
        <a:lstStyle/>
        <a:p>
          <a:endParaRPr lang="en-US"/>
        </a:p>
      </dgm:t>
    </dgm:pt>
    <dgm:pt modelId="{49B015D7-2C59-403F-BC02-9D644E47D22B}" type="sibTrans" cxnId="{0E12FFF1-7E23-432C-B414-7B82C33E96C0}">
      <dgm:prSet/>
      <dgm:spPr/>
      <dgm:t>
        <a:bodyPr/>
        <a:lstStyle/>
        <a:p>
          <a:endParaRPr lang="en-US"/>
        </a:p>
      </dgm:t>
    </dgm:pt>
    <dgm:pt modelId="{F3A91C77-4330-485C-85BE-0F2893BE2C6F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>
              <a:latin typeface="Century Gothic" panose="020B0502020202020204" pitchFamily="34" charset="0"/>
            </a:rPr>
            <a:t>Imparare a gestire momenti critici durante una lezione</a:t>
          </a:r>
          <a:endParaRPr lang="en-US" dirty="0">
            <a:latin typeface="Century Gothic" panose="020B0502020202020204" pitchFamily="34" charset="0"/>
          </a:endParaRPr>
        </a:p>
      </dgm:t>
    </dgm:pt>
    <dgm:pt modelId="{A29DD032-2774-4348-8CE4-897773789414}" type="parTrans" cxnId="{CD6D3180-5635-46BC-BBD5-27D5C0ADE197}">
      <dgm:prSet/>
      <dgm:spPr/>
      <dgm:t>
        <a:bodyPr/>
        <a:lstStyle/>
        <a:p>
          <a:endParaRPr lang="en-US"/>
        </a:p>
      </dgm:t>
    </dgm:pt>
    <dgm:pt modelId="{ED95DC9B-8A2D-45F3-BDF6-B86A7B3619A6}" type="sibTrans" cxnId="{CD6D3180-5635-46BC-BBD5-27D5C0ADE197}">
      <dgm:prSet/>
      <dgm:spPr/>
      <dgm:t>
        <a:bodyPr/>
        <a:lstStyle/>
        <a:p>
          <a:endParaRPr lang="en-US"/>
        </a:p>
      </dgm:t>
    </dgm:pt>
    <dgm:pt modelId="{3A3B3EC9-18DF-4C99-8138-280019EA6412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>
              <a:latin typeface="Century Gothic" panose="020B0502020202020204" pitchFamily="34" charset="0"/>
            </a:rPr>
            <a:t>Migliorare la progettazione e l’organizzazione delle </a:t>
          </a:r>
          <a:r>
            <a:rPr lang="it-IT" dirty="0" err="1">
              <a:latin typeface="Century Gothic" panose="020B0502020202020204" pitchFamily="34" charset="0"/>
            </a:rPr>
            <a:t>lectures</a:t>
          </a:r>
          <a:endParaRPr lang="en-US" dirty="0">
            <a:latin typeface="Century Gothic" panose="020B0502020202020204" pitchFamily="34" charset="0"/>
          </a:endParaRPr>
        </a:p>
      </dgm:t>
    </dgm:pt>
    <dgm:pt modelId="{330AF199-CDC1-4965-8036-311645859686}" type="parTrans" cxnId="{D5BF8190-DF6E-4036-AC57-BE280CDEEBC5}">
      <dgm:prSet/>
      <dgm:spPr/>
      <dgm:t>
        <a:bodyPr/>
        <a:lstStyle/>
        <a:p>
          <a:endParaRPr lang="en-US"/>
        </a:p>
      </dgm:t>
    </dgm:pt>
    <dgm:pt modelId="{6E1DE458-725C-479E-9D45-07C3C1F0C71B}" type="sibTrans" cxnId="{D5BF8190-DF6E-4036-AC57-BE280CDEEBC5}">
      <dgm:prSet/>
      <dgm:spPr/>
      <dgm:t>
        <a:bodyPr/>
        <a:lstStyle/>
        <a:p>
          <a:endParaRPr lang="en-US"/>
        </a:p>
      </dgm:t>
    </dgm:pt>
    <dgm:pt modelId="{9EBA4DBC-02F7-47F9-8007-2525987C2D09}" type="pres">
      <dgm:prSet presAssocID="{3F3DC493-EA49-49BE-91B2-A976CFB8E91B}" presName="root" presStyleCnt="0">
        <dgm:presLayoutVars>
          <dgm:dir/>
          <dgm:resizeHandles val="exact"/>
        </dgm:presLayoutVars>
      </dgm:prSet>
      <dgm:spPr/>
    </dgm:pt>
    <dgm:pt modelId="{A502D568-3810-451C-80CE-7B258E972DE9}" type="pres">
      <dgm:prSet presAssocID="{047C2DA6-03AC-4281-9A7C-BB98E88E0CFD}" presName="compNode" presStyleCnt="0"/>
      <dgm:spPr/>
    </dgm:pt>
    <dgm:pt modelId="{FC03A83B-9D2B-449C-AD84-D4E361BE5F0A}" type="pres">
      <dgm:prSet presAssocID="{047C2DA6-03AC-4281-9A7C-BB98E88E0CF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8307F8B-5FA5-4DB4-B2B8-8B9D4CBED720}" type="pres">
      <dgm:prSet presAssocID="{047C2DA6-03AC-4281-9A7C-BB98E88E0CFD}" presName="spaceRect" presStyleCnt="0"/>
      <dgm:spPr/>
    </dgm:pt>
    <dgm:pt modelId="{9E6D4E8A-DB00-4805-AB39-B98D007AC3E1}" type="pres">
      <dgm:prSet presAssocID="{047C2DA6-03AC-4281-9A7C-BB98E88E0CFD}" presName="textRect" presStyleLbl="revTx" presStyleIdx="0" presStyleCnt="3">
        <dgm:presLayoutVars>
          <dgm:chMax val="1"/>
          <dgm:chPref val="1"/>
        </dgm:presLayoutVars>
      </dgm:prSet>
      <dgm:spPr/>
    </dgm:pt>
    <dgm:pt modelId="{D6DAB6C9-A7C2-4D9B-92C2-0F21B367F311}" type="pres">
      <dgm:prSet presAssocID="{49B015D7-2C59-403F-BC02-9D644E47D22B}" presName="sibTrans" presStyleCnt="0"/>
      <dgm:spPr/>
    </dgm:pt>
    <dgm:pt modelId="{B0F91D84-DDFF-44BB-8600-CA53B4AA78B8}" type="pres">
      <dgm:prSet presAssocID="{F3A91C77-4330-485C-85BE-0F2893BE2C6F}" presName="compNode" presStyleCnt="0"/>
      <dgm:spPr/>
    </dgm:pt>
    <dgm:pt modelId="{AF833BD3-74F4-4E8F-980C-A8A11F874F8A}" type="pres">
      <dgm:prSet presAssocID="{F3A91C77-4330-485C-85BE-0F2893BE2C6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ente"/>
        </a:ext>
      </dgm:extLst>
    </dgm:pt>
    <dgm:pt modelId="{EB638FE8-6928-45EE-9D8A-98F90878A5A3}" type="pres">
      <dgm:prSet presAssocID="{F3A91C77-4330-485C-85BE-0F2893BE2C6F}" presName="spaceRect" presStyleCnt="0"/>
      <dgm:spPr/>
    </dgm:pt>
    <dgm:pt modelId="{66EA120B-8978-4FB0-BA10-55C28D809251}" type="pres">
      <dgm:prSet presAssocID="{F3A91C77-4330-485C-85BE-0F2893BE2C6F}" presName="textRect" presStyleLbl="revTx" presStyleIdx="1" presStyleCnt="3">
        <dgm:presLayoutVars>
          <dgm:chMax val="1"/>
          <dgm:chPref val="1"/>
        </dgm:presLayoutVars>
      </dgm:prSet>
      <dgm:spPr/>
    </dgm:pt>
    <dgm:pt modelId="{0A3C9C07-A7A1-4A92-8AB2-A330D31A6AE0}" type="pres">
      <dgm:prSet presAssocID="{ED95DC9B-8A2D-45F3-BDF6-B86A7B3619A6}" presName="sibTrans" presStyleCnt="0"/>
      <dgm:spPr/>
    </dgm:pt>
    <dgm:pt modelId="{4CE8AE76-EBF5-442A-99E8-3AE71650AB11}" type="pres">
      <dgm:prSet presAssocID="{3A3B3EC9-18DF-4C99-8138-280019EA6412}" presName="compNode" presStyleCnt="0"/>
      <dgm:spPr/>
    </dgm:pt>
    <dgm:pt modelId="{397BC0CB-4623-4DD0-A69E-BA13F3B25991}" type="pres">
      <dgm:prSet presAssocID="{3A3B3EC9-18DF-4C99-8138-280019EA641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mpadina"/>
        </a:ext>
      </dgm:extLst>
    </dgm:pt>
    <dgm:pt modelId="{EEE0E798-90C9-4E99-8BBE-DC6668EDC8B2}" type="pres">
      <dgm:prSet presAssocID="{3A3B3EC9-18DF-4C99-8138-280019EA6412}" presName="spaceRect" presStyleCnt="0"/>
      <dgm:spPr/>
    </dgm:pt>
    <dgm:pt modelId="{2A5A12AC-C00E-414C-B932-73926F54BEFB}" type="pres">
      <dgm:prSet presAssocID="{3A3B3EC9-18DF-4C99-8138-280019EA641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2F70711-49E7-F548-897B-F13A7C4F11F1}" type="presOf" srcId="{3A3B3EC9-18DF-4C99-8138-280019EA6412}" destId="{2A5A12AC-C00E-414C-B932-73926F54BEFB}" srcOrd="0" destOrd="0" presId="urn:microsoft.com/office/officeart/2018/2/layout/IconLabelList"/>
    <dgm:cxn modelId="{7BDEFC7D-2DDC-FE45-82D7-973E11DD3D2C}" type="presOf" srcId="{F3A91C77-4330-485C-85BE-0F2893BE2C6F}" destId="{66EA120B-8978-4FB0-BA10-55C28D809251}" srcOrd="0" destOrd="0" presId="urn:microsoft.com/office/officeart/2018/2/layout/IconLabelList"/>
    <dgm:cxn modelId="{CD6D3180-5635-46BC-BBD5-27D5C0ADE197}" srcId="{3F3DC493-EA49-49BE-91B2-A976CFB8E91B}" destId="{F3A91C77-4330-485C-85BE-0F2893BE2C6F}" srcOrd="1" destOrd="0" parTransId="{A29DD032-2774-4348-8CE4-897773789414}" sibTransId="{ED95DC9B-8A2D-45F3-BDF6-B86A7B3619A6}"/>
    <dgm:cxn modelId="{D5BF8190-DF6E-4036-AC57-BE280CDEEBC5}" srcId="{3F3DC493-EA49-49BE-91B2-A976CFB8E91B}" destId="{3A3B3EC9-18DF-4C99-8138-280019EA6412}" srcOrd="2" destOrd="0" parTransId="{330AF199-CDC1-4965-8036-311645859686}" sibTransId="{6E1DE458-725C-479E-9D45-07C3C1F0C71B}"/>
    <dgm:cxn modelId="{4DA0179D-CBF7-8948-9641-C91CA44E4052}" type="presOf" srcId="{047C2DA6-03AC-4281-9A7C-BB98E88E0CFD}" destId="{9E6D4E8A-DB00-4805-AB39-B98D007AC3E1}" srcOrd="0" destOrd="0" presId="urn:microsoft.com/office/officeart/2018/2/layout/IconLabelList"/>
    <dgm:cxn modelId="{899807C5-7A5A-8F4B-A14D-887CA99FAF73}" type="presOf" srcId="{3F3DC493-EA49-49BE-91B2-A976CFB8E91B}" destId="{9EBA4DBC-02F7-47F9-8007-2525987C2D09}" srcOrd="0" destOrd="0" presId="urn:microsoft.com/office/officeart/2018/2/layout/IconLabelList"/>
    <dgm:cxn modelId="{0E12FFF1-7E23-432C-B414-7B82C33E96C0}" srcId="{3F3DC493-EA49-49BE-91B2-A976CFB8E91B}" destId="{047C2DA6-03AC-4281-9A7C-BB98E88E0CFD}" srcOrd="0" destOrd="0" parTransId="{1D0B888A-9287-4B65-AB0C-DFA64D683FDA}" sibTransId="{49B015D7-2C59-403F-BC02-9D644E47D22B}"/>
    <dgm:cxn modelId="{F6B8A65E-9048-734B-8226-84165417C982}" type="presParOf" srcId="{9EBA4DBC-02F7-47F9-8007-2525987C2D09}" destId="{A502D568-3810-451C-80CE-7B258E972DE9}" srcOrd="0" destOrd="0" presId="urn:microsoft.com/office/officeart/2018/2/layout/IconLabelList"/>
    <dgm:cxn modelId="{C941FEA3-1022-4145-86B4-DBBD992F1671}" type="presParOf" srcId="{A502D568-3810-451C-80CE-7B258E972DE9}" destId="{FC03A83B-9D2B-449C-AD84-D4E361BE5F0A}" srcOrd="0" destOrd="0" presId="urn:microsoft.com/office/officeart/2018/2/layout/IconLabelList"/>
    <dgm:cxn modelId="{CD31C511-006F-0444-88C0-CEF50CBA2791}" type="presParOf" srcId="{A502D568-3810-451C-80CE-7B258E972DE9}" destId="{48307F8B-5FA5-4DB4-B2B8-8B9D4CBED720}" srcOrd="1" destOrd="0" presId="urn:microsoft.com/office/officeart/2018/2/layout/IconLabelList"/>
    <dgm:cxn modelId="{3323E062-5DDF-A94A-888C-645076B0810F}" type="presParOf" srcId="{A502D568-3810-451C-80CE-7B258E972DE9}" destId="{9E6D4E8A-DB00-4805-AB39-B98D007AC3E1}" srcOrd="2" destOrd="0" presId="urn:microsoft.com/office/officeart/2018/2/layout/IconLabelList"/>
    <dgm:cxn modelId="{777AD962-D03B-6844-BD4F-BE5CC118601B}" type="presParOf" srcId="{9EBA4DBC-02F7-47F9-8007-2525987C2D09}" destId="{D6DAB6C9-A7C2-4D9B-92C2-0F21B367F311}" srcOrd="1" destOrd="0" presId="urn:microsoft.com/office/officeart/2018/2/layout/IconLabelList"/>
    <dgm:cxn modelId="{6309CBB2-2244-7545-A728-91B26E743B15}" type="presParOf" srcId="{9EBA4DBC-02F7-47F9-8007-2525987C2D09}" destId="{B0F91D84-DDFF-44BB-8600-CA53B4AA78B8}" srcOrd="2" destOrd="0" presId="urn:microsoft.com/office/officeart/2018/2/layout/IconLabelList"/>
    <dgm:cxn modelId="{0F0473EC-4210-BA47-BBB5-09B09C9E0E05}" type="presParOf" srcId="{B0F91D84-DDFF-44BB-8600-CA53B4AA78B8}" destId="{AF833BD3-74F4-4E8F-980C-A8A11F874F8A}" srcOrd="0" destOrd="0" presId="urn:microsoft.com/office/officeart/2018/2/layout/IconLabelList"/>
    <dgm:cxn modelId="{29E7F18B-09BB-4049-BB00-28994DE0FFE7}" type="presParOf" srcId="{B0F91D84-DDFF-44BB-8600-CA53B4AA78B8}" destId="{EB638FE8-6928-45EE-9D8A-98F90878A5A3}" srcOrd="1" destOrd="0" presId="urn:microsoft.com/office/officeart/2018/2/layout/IconLabelList"/>
    <dgm:cxn modelId="{3E2EDC6E-A22A-5045-B05B-6343F7CA0507}" type="presParOf" srcId="{B0F91D84-DDFF-44BB-8600-CA53B4AA78B8}" destId="{66EA120B-8978-4FB0-BA10-55C28D809251}" srcOrd="2" destOrd="0" presId="urn:microsoft.com/office/officeart/2018/2/layout/IconLabelList"/>
    <dgm:cxn modelId="{FADA02FA-E185-6142-B81D-6A3D8D6C3F0B}" type="presParOf" srcId="{9EBA4DBC-02F7-47F9-8007-2525987C2D09}" destId="{0A3C9C07-A7A1-4A92-8AB2-A330D31A6AE0}" srcOrd="3" destOrd="0" presId="urn:microsoft.com/office/officeart/2018/2/layout/IconLabelList"/>
    <dgm:cxn modelId="{BF71DC1A-A6B9-B547-BB3F-7B9AED4E958C}" type="presParOf" srcId="{9EBA4DBC-02F7-47F9-8007-2525987C2D09}" destId="{4CE8AE76-EBF5-442A-99E8-3AE71650AB11}" srcOrd="4" destOrd="0" presId="urn:microsoft.com/office/officeart/2018/2/layout/IconLabelList"/>
    <dgm:cxn modelId="{09A769E7-6BA9-D344-AFF5-B7AB849C566A}" type="presParOf" srcId="{4CE8AE76-EBF5-442A-99E8-3AE71650AB11}" destId="{397BC0CB-4623-4DD0-A69E-BA13F3B25991}" srcOrd="0" destOrd="0" presId="urn:microsoft.com/office/officeart/2018/2/layout/IconLabelList"/>
    <dgm:cxn modelId="{A6ECD3EB-868C-3748-901D-B7AAE17ACC5A}" type="presParOf" srcId="{4CE8AE76-EBF5-442A-99E8-3AE71650AB11}" destId="{EEE0E798-90C9-4E99-8BBE-DC6668EDC8B2}" srcOrd="1" destOrd="0" presId="urn:microsoft.com/office/officeart/2018/2/layout/IconLabelList"/>
    <dgm:cxn modelId="{62109215-7921-3248-8182-EF7D9C5C0159}" type="presParOf" srcId="{4CE8AE76-EBF5-442A-99E8-3AE71650AB11}" destId="{2A5A12AC-C00E-414C-B932-73926F54BEF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0D56DB-851D-4ABE-8BF0-10838EF51B8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C1C3A1C-C5DD-4CFA-8D99-EF401BD528C1}">
      <dgm:prSet/>
      <dgm:spPr/>
      <dgm:t>
        <a:bodyPr/>
        <a:lstStyle/>
        <a:p>
          <a:r>
            <a:rPr lang="it-IT" dirty="0">
              <a:latin typeface="Century Gothic" panose="020B0502020202020204" pitchFamily="34" charset="0"/>
            </a:rPr>
            <a:t>Due sale con proiettore (o televisione)</a:t>
          </a:r>
          <a:endParaRPr lang="en-US" dirty="0">
            <a:latin typeface="Century Gothic" panose="020B0502020202020204" pitchFamily="34" charset="0"/>
          </a:endParaRPr>
        </a:p>
      </dgm:t>
    </dgm:pt>
    <dgm:pt modelId="{A49EDEE5-3B72-4EAF-A2A5-6CEFFD574582}" type="parTrans" cxnId="{3849DDD9-2798-4D98-8295-47CEF4BE7FAA}">
      <dgm:prSet/>
      <dgm:spPr/>
      <dgm:t>
        <a:bodyPr/>
        <a:lstStyle/>
        <a:p>
          <a:endParaRPr lang="en-US"/>
        </a:p>
      </dgm:t>
    </dgm:pt>
    <dgm:pt modelId="{E568D690-82A3-4ADB-95FE-9FBE92E66672}" type="sibTrans" cxnId="{3849DDD9-2798-4D98-8295-47CEF4BE7FAA}">
      <dgm:prSet/>
      <dgm:spPr/>
      <dgm:t>
        <a:bodyPr/>
        <a:lstStyle/>
        <a:p>
          <a:endParaRPr lang="en-US"/>
        </a:p>
      </dgm:t>
    </dgm:pt>
    <dgm:pt modelId="{BBAD655B-0E5A-4DB9-83CC-B6CBB0C5ED54}">
      <dgm:prSet/>
      <dgm:spPr/>
      <dgm:t>
        <a:bodyPr/>
        <a:lstStyle/>
        <a:p>
          <a:r>
            <a:rPr lang="it-IT" dirty="0">
              <a:latin typeface="Century Gothic" panose="020B0502020202020204" pitchFamily="34" charset="0"/>
            </a:rPr>
            <a:t>Sedie a ferro di cavallo, senza tavoli</a:t>
          </a:r>
          <a:endParaRPr lang="en-US" dirty="0">
            <a:latin typeface="Century Gothic" panose="020B0502020202020204" pitchFamily="34" charset="0"/>
          </a:endParaRPr>
        </a:p>
      </dgm:t>
    </dgm:pt>
    <dgm:pt modelId="{3917AB56-C574-4C0C-874C-A444E5C43119}" type="parTrans" cxnId="{41CC8336-F8C2-4B3B-A533-933CA44092F7}">
      <dgm:prSet/>
      <dgm:spPr/>
      <dgm:t>
        <a:bodyPr/>
        <a:lstStyle/>
        <a:p>
          <a:endParaRPr lang="en-US"/>
        </a:p>
      </dgm:t>
    </dgm:pt>
    <dgm:pt modelId="{6C725AE9-EFBF-4D93-A737-5C30CA7D814F}" type="sibTrans" cxnId="{41CC8336-F8C2-4B3B-A533-933CA44092F7}">
      <dgm:prSet/>
      <dgm:spPr/>
      <dgm:t>
        <a:bodyPr/>
        <a:lstStyle/>
        <a:p>
          <a:endParaRPr lang="en-US"/>
        </a:p>
      </dgm:t>
    </dgm:pt>
    <dgm:pt modelId="{EEB855CE-4063-487A-BE39-08BB5D44BA00}">
      <dgm:prSet/>
      <dgm:spPr/>
      <dgm:t>
        <a:bodyPr/>
        <a:lstStyle/>
        <a:p>
          <a:r>
            <a:rPr lang="it-IT" dirty="0">
              <a:latin typeface="Century Gothic" panose="020B0502020202020204" pitchFamily="34" charset="0"/>
            </a:rPr>
            <a:t>2 Lavagne a fogli mobili, una per aula</a:t>
          </a:r>
          <a:endParaRPr lang="en-US" dirty="0">
            <a:latin typeface="Century Gothic" panose="020B0502020202020204" pitchFamily="34" charset="0"/>
          </a:endParaRPr>
        </a:p>
      </dgm:t>
    </dgm:pt>
    <dgm:pt modelId="{ABE48003-68A0-487B-B90B-AA69EA3E87C2}" type="parTrans" cxnId="{BB741952-B3E6-4CFD-BE5B-3EAC8C139C39}">
      <dgm:prSet/>
      <dgm:spPr/>
      <dgm:t>
        <a:bodyPr/>
        <a:lstStyle/>
        <a:p>
          <a:endParaRPr lang="en-US"/>
        </a:p>
      </dgm:t>
    </dgm:pt>
    <dgm:pt modelId="{CFFD33C0-24AC-41AE-8F90-3771E9726CAD}" type="sibTrans" cxnId="{BB741952-B3E6-4CFD-BE5B-3EAC8C139C39}">
      <dgm:prSet/>
      <dgm:spPr/>
      <dgm:t>
        <a:bodyPr/>
        <a:lstStyle/>
        <a:p>
          <a:endParaRPr lang="en-US"/>
        </a:p>
      </dgm:t>
    </dgm:pt>
    <dgm:pt modelId="{4D90B592-742A-AE4F-8FC4-11721B71B8C4}" type="pres">
      <dgm:prSet presAssocID="{AF0D56DB-851D-4ABE-8BF0-10838EF51B8F}" presName="diagram" presStyleCnt="0">
        <dgm:presLayoutVars>
          <dgm:dir/>
          <dgm:resizeHandles val="exact"/>
        </dgm:presLayoutVars>
      </dgm:prSet>
      <dgm:spPr/>
    </dgm:pt>
    <dgm:pt modelId="{BD94A0BB-03F6-EC4F-8CB4-7400A20694E8}" type="pres">
      <dgm:prSet presAssocID="{2C1C3A1C-C5DD-4CFA-8D99-EF401BD528C1}" presName="node" presStyleLbl="node1" presStyleIdx="0" presStyleCnt="3">
        <dgm:presLayoutVars>
          <dgm:bulletEnabled val="1"/>
        </dgm:presLayoutVars>
      </dgm:prSet>
      <dgm:spPr/>
    </dgm:pt>
    <dgm:pt modelId="{745945F0-F2F7-4F49-968F-5478844ECEBB}" type="pres">
      <dgm:prSet presAssocID="{E568D690-82A3-4ADB-95FE-9FBE92E66672}" presName="sibTrans" presStyleCnt="0"/>
      <dgm:spPr/>
    </dgm:pt>
    <dgm:pt modelId="{21A4E556-B3BF-C145-9864-5C0CC717F3B1}" type="pres">
      <dgm:prSet presAssocID="{BBAD655B-0E5A-4DB9-83CC-B6CBB0C5ED54}" presName="node" presStyleLbl="node1" presStyleIdx="1" presStyleCnt="3">
        <dgm:presLayoutVars>
          <dgm:bulletEnabled val="1"/>
        </dgm:presLayoutVars>
      </dgm:prSet>
      <dgm:spPr/>
    </dgm:pt>
    <dgm:pt modelId="{1D660370-3FB3-8843-B4AB-9C68D6DDBC7F}" type="pres">
      <dgm:prSet presAssocID="{6C725AE9-EFBF-4D93-A737-5C30CA7D814F}" presName="sibTrans" presStyleCnt="0"/>
      <dgm:spPr/>
    </dgm:pt>
    <dgm:pt modelId="{6AE0D262-2FAC-5F4E-A26D-DE2D3DCFF1A0}" type="pres">
      <dgm:prSet presAssocID="{EEB855CE-4063-487A-BE39-08BB5D44BA00}" presName="node" presStyleLbl="node1" presStyleIdx="2" presStyleCnt="3">
        <dgm:presLayoutVars>
          <dgm:bulletEnabled val="1"/>
        </dgm:presLayoutVars>
      </dgm:prSet>
      <dgm:spPr/>
    </dgm:pt>
  </dgm:ptLst>
  <dgm:cxnLst>
    <dgm:cxn modelId="{1BF2DE06-0D89-8846-9B5F-94A13D49957C}" type="presOf" srcId="{AF0D56DB-851D-4ABE-8BF0-10838EF51B8F}" destId="{4D90B592-742A-AE4F-8FC4-11721B71B8C4}" srcOrd="0" destOrd="0" presId="urn:microsoft.com/office/officeart/2005/8/layout/default"/>
    <dgm:cxn modelId="{6C4AE42A-4A16-7743-A789-921BA16B75AB}" type="presOf" srcId="{EEB855CE-4063-487A-BE39-08BB5D44BA00}" destId="{6AE0D262-2FAC-5F4E-A26D-DE2D3DCFF1A0}" srcOrd="0" destOrd="0" presId="urn:microsoft.com/office/officeart/2005/8/layout/default"/>
    <dgm:cxn modelId="{41CC8336-F8C2-4B3B-A533-933CA44092F7}" srcId="{AF0D56DB-851D-4ABE-8BF0-10838EF51B8F}" destId="{BBAD655B-0E5A-4DB9-83CC-B6CBB0C5ED54}" srcOrd="1" destOrd="0" parTransId="{3917AB56-C574-4C0C-874C-A444E5C43119}" sibTransId="{6C725AE9-EFBF-4D93-A737-5C30CA7D814F}"/>
    <dgm:cxn modelId="{BB741952-B3E6-4CFD-BE5B-3EAC8C139C39}" srcId="{AF0D56DB-851D-4ABE-8BF0-10838EF51B8F}" destId="{EEB855CE-4063-487A-BE39-08BB5D44BA00}" srcOrd="2" destOrd="0" parTransId="{ABE48003-68A0-487B-B90B-AA69EA3E87C2}" sibTransId="{CFFD33C0-24AC-41AE-8F90-3771E9726CAD}"/>
    <dgm:cxn modelId="{53B6ADA9-874C-5A49-ADC3-0A0DB9151D24}" type="presOf" srcId="{2C1C3A1C-C5DD-4CFA-8D99-EF401BD528C1}" destId="{BD94A0BB-03F6-EC4F-8CB4-7400A20694E8}" srcOrd="0" destOrd="0" presId="urn:microsoft.com/office/officeart/2005/8/layout/default"/>
    <dgm:cxn modelId="{AA3029B4-455B-934F-B726-128F6CFE7250}" type="presOf" srcId="{BBAD655B-0E5A-4DB9-83CC-B6CBB0C5ED54}" destId="{21A4E556-B3BF-C145-9864-5C0CC717F3B1}" srcOrd="0" destOrd="0" presId="urn:microsoft.com/office/officeart/2005/8/layout/default"/>
    <dgm:cxn modelId="{3849DDD9-2798-4D98-8295-47CEF4BE7FAA}" srcId="{AF0D56DB-851D-4ABE-8BF0-10838EF51B8F}" destId="{2C1C3A1C-C5DD-4CFA-8D99-EF401BD528C1}" srcOrd="0" destOrd="0" parTransId="{A49EDEE5-3B72-4EAF-A2A5-6CEFFD574582}" sibTransId="{E568D690-82A3-4ADB-95FE-9FBE92E66672}"/>
    <dgm:cxn modelId="{CBEF5567-910A-7D47-939B-678D9FE12938}" type="presParOf" srcId="{4D90B592-742A-AE4F-8FC4-11721B71B8C4}" destId="{BD94A0BB-03F6-EC4F-8CB4-7400A20694E8}" srcOrd="0" destOrd="0" presId="urn:microsoft.com/office/officeart/2005/8/layout/default"/>
    <dgm:cxn modelId="{FFE30DB6-8DE2-C94F-86FE-464611CB0DE9}" type="presParOf" srcId="{4D90B592-742A-AE4F-8FC4-11721B71B8C4}" destId="{745945F0-F2F7-4F49-968F-5478844ECEBB}" srcOrd="1" destOrd="0" presId="urn:microsoft.com/office/officeart/2005/8/layout/default"/>
    <dgm:cxn modelId="{C64019D6-3972-C640-B03A-4A6BB5E0B059}" type="presParOf" srcId="{4D90B592-742A-AE4F-8FC4-11721B71B8C4}" destId="{21A4E556-B3BF-C145-9864-5C0CC717F3B1}" srcOrd="2" destOrd="0" presId="urn:microsoft.com/office/officeart/2005/8/layout/default"/>
    <dgm:cxn modelId="{F4A73446-EF68-9A4F-BF05-D21ADF7EDB1D}" type="presParOf" srcId="{4D90B592-742A-AE4F-8FC4-11721B71B8C4}" destId="{1D660370-3FB3-8843-B4AB-9C68D6DDBC7F}" srcOrd="3" destOrd="0" presId="urn:microsoft.com/office/officeart/2005/8/layout/default"/>
    <dgm:cxn modelId="{7B39D4DB-9D1B-9C49-92AE-7EBED48FF223}" type="presParOf" srcId="{4D90B592-742A-AE4F-8FC4-11721B71B8C4}" destId="{6AE0D262-2FAC-5F4E-A26D-DE2D3DCFF1A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3A83B-9D2B-449C-AD84-D4E361BE5F0A}">
      <dsp:nvSpPr>
        <dsp:cNvPr id="0" name=""/>
        <dsp:cNvSpPr/>
      </dsp:nvSpPr>
      <dsp:spPr>
        <a:xfrm>
          <a:off x="947201" y="567162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D4E8A-DB00-4805-AB39-B98D007AC3E1}">
      <dsp:nvSpPr>
        <dsp:cNvPr id="0" name=""/>
        <dsp:cNvSpPr/>
      </dsp:nvSpPr>
      <dsp:spPr>
        <a:xfrm>
          <a:off x="59990" y="2402242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latin typeface="Century Gothic" panose="020B0502020202020204" pitchFamily="34" charset="0"/>
            </a:rPr>
            <a:t>Migliorare le competenze di comunicazione a un pubblico</a:t>
          </a:r>
          <a:endParaRPr lang="en-US" sz="1700" kern="1200" dirty="0">
            <a:latin typeface="Century Gothic" panose="020B0502020202020204" pitchFamily="34" charset="0"/>
          </a:endParaRPr>
        </a:p>
      </dsp:txBody>
      <dsp:txXfrm>
        <a:off x="59990" y="2402242"/>
        <a:ext cx="3226223" cy="720000"/>
      </dsp:txXfrm>
    </dsp:sp>
    <dsp:sp modelId="{AF833BD3-74F4-4E8F-980C-A8A11F874F8A}">
      <dsp:nvSpPr>
        <dsp:cNvPr id="0" name=""/>
        <dsp:cNvSpPr/>
      </dsp:nvSpPr>
      <dsp:spPr>
        <a:xfrm>
          <a:off x="4738014" y="567162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A120B-8978-4FB0-BA10-55C28D809251}">
      <dsp:nvSpPr>
        <dsp:cNvPr id="0" name=""/>
        <dsp:cNvSpPr/>
      </dsp:nvSpPr>
      <dsp:spPr>
        <a:xfrm>
          <a:off x="3850802" y="2402242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latin typeface="Century Gothic" panose="020B0502020202020204" pitchFamily="34" charset="0"/>
            </a:rPr>
            <a:t>Imparare a gestire momenti critici durante una lezione</a:t>
          </a:r>
          <a:endParaRPr lang="en-US" sz="1700" kern="1200" dirty="0">
            <a:latin typeface="Century Gothic" panose="020B0502020202020204" pitchFamily="34" charset="0"/>
          </a:endParaRPr>
        </a:p>
      </dsp:txBody>
      <dsp:txXfrm>
        <a:off x="3850802" y="2402242"/>
        <a:ext cx="3226223" cy="720000"/>
      </dsp:txXfrm>
    </dsp:sp>
    <dsp:sp modelId="{397BC0CB-4623-4DD0-A69E-BA13F3B25991}">
      <dsp:nvSpPr>
        <dsp:cNvPr id="0" name=""/>
        <dsp:cNvSpPr/>
      </dsp:nvSpPr>
      <dsp:spPr>
        <a:xfrm>
          <a:off x="8528826" y="567162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A12AC-C00E-414C-B932-73926F54BEFB}">
      <dsp:nvSpPr>
        <dsp:cNvPr id="0" name=""/>
        <dsp:cNvSpPr/>
      </dsp:nvSpPr>
      <dsp:spPr>
        <a:xfrm>
          <a:off x="7641615" y="2402242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latin typeface="Century Gothic" panose="020B0502020202020204" pitchFamily="34" charset="0"/>
            </a:rPr>
            <a:t>Migliorare la progettazione e l’organizzazione delle </a:t>
          </a:r>
          <a:r>
            <a:rPr lang="it-IT" sz="1700" kern="1200" dirty="0" err="1">
              <a:latin typeface="Century Gothic" panose="020B0502020202020204" pitchFamily="34" charset="0"/>
            </a:rPr>
            <a:t>lectures</a:t>
          </a:r>
          <a:endParaRPr lang="en-US" sz="1700" kern="1200" dirty="0">
            <a:latin typeface="Century Gothic" panose="020B0502020202020204" pitchFamily="34" charset="0"/>
          </a:endParaRPr>
        </a:p>
      </dsp:txBody>
      <dsp:txXfrm>
        <a:off x="7641615" y="2402242"/>
        <a:ext cx="3226223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94A0BB-03F6-EC4F-8CB4-7400A20694E8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kern="1200" dirty="0">
              <a:latin typeface="Century Gothic" panose="020B0502020202020204" pitchFamily="34" charset="0"/>
            </a:rPr>
            <a:t>Due sale con proiettore (o televisione)</a:t>
          </a:r>
          <a:endParaRPr lang="en-US" sz="3800" kern="1200" dirty="0">
            <a:latin typeface="Century Gothic" panose="020B0502020202020204" pitchFamily="34" charset="0"/>
          </a:endParaRPr>
        </a:p>
      </dsp:txBody>
      <dsp:txXfrm>
        <a:off x="0" y="820218"/>
        <a:ext cx="3414946" cy="2048967"/>
      </dsp:txXfrm>
    </dsp:sp>
    <dsp:sp modelId="{21A4E556-B3BF-C145-9864-5C0CC717F3B1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kern="1200" dirty="0">
              <a:latin typeface="Century Gothic" panose="020B0502020202020204" pitchFamily="34" charset="0"/>
            </a:rPr>
            <a:t>Sedie a ferro di cavallo, senza tavoli</a:t>
          </a:r>
          <a:endParaRPr lang="en-US" sz="3800" kern="1200" dirty="0">
            <a:latin typeface="Century Gothic" panose="020B0502020202020204" pitchFamily="34" charset="0"/>
          </a:endParaRPr>
        </a:p>
      </dsp:txBody>
      <dsp:txXfrm>
        <a:off x="3756441" y="820218"/>
        <a:ext cx="3414946" cy="2048967"/>
      </dsp:txXfrm>
    </dsp:sp>
    <dsp:sp modelId="{6AE0D262-2FAC-5F4E-A26D-DE2D3DCFF1A0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kern="1200" dirty="0">
              <a:latin typeface="Century Gothic" panose="020B0502020202020204" pitchFamily="34" charset="0"/>
            </a:rPr>
            <a:t>2 Lavagne a fogli mobili, una per aula</a:t>
          </a:r>
          <a:endParaRPr lang="en-US" sz="3800" kern="1200" dirty="0">
            <a:latin typeface="Century Gothic" panose="020B0502020202020204" pitchFamily="34" charset="0"/>
          </a:endParaRPr>
        </a:p>
      </dsp:txBody>
      <dsp:txXfrm>
        <a:off x="7512882" y="820218"/>
        <a:ext cx="3414946" cy="2048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AB31E5-9A90-9DA5-B5BE-86751E160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736457-C2E0-E233-BBF0-F4D983C53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96D326-3453-15C5-09B9-09277CA9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2E8174-171E-88CD-E36A-029F2AB2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765C8A-4BE7-18E7-41B3-74E44E04B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6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659B0-7D94-6DD6-D1C0-4D412919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01011EC-A3E9-76CB-509F-E1A930F1F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A070C6-66DA-B4CD-FE68-5F335B3B4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1AF53D-BD7A-430E-F800-7F0DC37D1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666A21-9942-E211-CA36-5D45A8079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53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DE3F725-289B-727C-A3DE-A7A6ABC285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905D93-12FB-5EF3-7BF8-6863F4D638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4D7131-DEAE-CADD-594B-6AD779E3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9E34E7-25ED-BCBF-E6D0-D695C4BC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282CDF-7D1E-FDBE-21AF-84EB4524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07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0EA37E-CC59-BC22-EBA6-0FF47CC95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09273B-4DB7-A377-F5BA-2EAD80D4E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011B71-DFB1-6AA0-465B-0F34FC911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82724E-4DF7-98C4-AB97-F94759EE3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575641-0601-DBEC-5E17-2445064DB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40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8E0D83-9568-227B-744E-7D6C9BBF3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1CECB2-F036-160E-224F-E80ED2D3E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8BDC17-09A2-B392-05AA-ED2E45720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C747DE-63E4-F7CC-FCEB-BF65A28D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2894E7-DFD0-697B-CA0F-AB161DD73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496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677CFB-A5E6-837E-7ED9-2103D839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B8EF09-9CDF-C5D6-D01D-29AC96C2C5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923C36-08E8-B2ED-7B7F-4DBE6B33E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7E2B94-D6C0-E5D5-0F80-65DFC8DE6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6723BF-D885-7CDA-ECFB-4A7A27451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FF45C55-0CD3-D1E0-5991-C3F329E3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39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604E22-6608-0381-68E9-CD6DB78F1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0EA97D-836D-7BB7-12F1-54B519E45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5F539A-F5FD-47E9-E9DC-C9CC25475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DBD08E6-6687-DA84-7E04-F320F11C1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770182F-A00F-CFA8-3508-E38199CAF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FBDB81E-039C-02A8-ADC9-76E73E015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106DAF2-1204-17C6-965A-D345B8AE2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F189B1-3A62-178E-AD7D-6D6ECBBA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39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9884BA-8651-A5D7-348E-83AD09F3F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D19F6AF-DA91-ED85-59FB-003C85BC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9583ED-9FEE-E500-CE08-9944F5BC4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1F1DB3D-2992-E76E-B6DA-7856FB8A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68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1FDFCDD-0247-C641-C9AE-CE8908F48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8DE8EAD-D863-26F4-3992-C9F795AFB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F8B9244-7602-3E85-279C-B145C5A32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53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6DE346-4684-A626-4839-98FBEA848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9F0711-9E66-B2E7-F60D-50DD0E84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72ABEAC-51EF-81CB-E501-B30CB2726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35361A-2877-07E0-5D4A-0F629DF5D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EEDEFE-C694-05A9-DA04-092CB048D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E980CD-F0B6-95B8-4C8E-1880DC201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3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C17F76-3091-B2D4-3454-4F4624CDF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D53C85C-7F66-CE1E-6B2E-767CF0CAD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78DB695-C283-231D-EB5F-151D444BA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6682AE-F121-73F5-25D9-D91B47B9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C7DE1F2-290F-5E22-5165-DA4ACE0F4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0AB5E4-B392-774D-EBD7-7717861B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27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7655F7D-A4DD-EF97-5326-6F46877D1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587FB1-386F-B3DA-56BD-346EE0C62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14E11C-D3EF-A27D-21CA-D52B73DD5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9EF8C-C2AD-7946-AC1E-E84AE94A87ED}" type="datetimeFigureOut">
              <a:rPr lang="it-IT" smtClean="0"/>
              <a:t>04/10/22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C49C28-D441-4476-5BE2-2E2B9614B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04141D-1763-ECD5-2C47-B0ED9AA7F5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1B701-6F31-A04F-A359-F41B1ECD0D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162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60B527A-F437-F598-5B3A-26240CCAD60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EDC972F-FA83-237D-3BB2-7B227B20D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5237019" cy="3204134"/>
          </a:xfrm>
        </p:spPr>
        <p:txBody>
          <a:bodyPr anchor="b">
            <a:normAutofit/>
          </a:bodyPr>
          <a:lstStyle/>
          <a:p>
            <a:pPr algn="l"/>
            <a:br>
              <a:rPr lang="it-IT" sz="4800" dirty="0">
                <a:latin typeface="Century Gothic" panose="020B0502020202020204" pitchFamily="34" charset="0"/>
              </a:rPr>
            </a:br>
            <a:r>
              <a:rPr lang="it-IT" sz="4800" dirty="0">
                <a:latin typeface="Century Gothic" panose="020B0502020202020204" pitchFamily="34" charset="0"/>
              </a:rPr>
              <a:t>Public </a:t>
            </a:r>
            <a:r>
              <a:rPr lang="it-IT" sz="4800" dirty="0" err="1">
                <a:latin typeface="Century Gothic" panose="020B0502020202020204" pitchFamily="34" charset="0"/>
              </a:rPr>
              <a:t>Speaking</a:t>
            </a:r>
            <a:br>
              <a:rPr lang="it-IT" sz="4800" dirty="0">
                <a:latin typeface="Century Gothic" panose="020B0502020202020204" pitchFamily="34" charset="0"/>
              </a:rPr>
            </a:br>
            <a:r>
              <a:rPr lang="it-IT" sz="4800" dirty="0">
                <a:latin typeface="Century Gothic" panose="020B0502020202020204" pitchFamily="34" charset="0"/>
              </a:rPr>
              <a:t>Lab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693E9B-E453-1248-E83A-F590AF896A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it-IT" sz="2000">
                <a:latin typeface="Century Gothic" panose="020B0502020202020204" pitchFamily="34" charset="0"/>
              </a:rPr>
              <a:t>Seminario per PhD students</a:t>
            </a:r>
          </a:p>
          <a:p>
            <a:pPr algn="l"/>
            <a:r>
              <a:rPr lang="it-IT" sz="2000">
                <a:latin typeface="Century Gothic" panose="020B0502020202020204" pitchFamily="34" charset="0"/>
              </a:rPr>
              <a:t>Palermo 12-13 ottobre 2022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74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EE21CE1-C549-B1FE-0384-6E3DCD66A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  <a:latin typeface="Century Gothic" panose="020B0502020202020204" pitchFamily="34" charset="0"/>
              </a:rPr>
              <a:t>Obiettivi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27A21461-0310-5749-8EE3-F80B13E64B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33915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22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AEF0870-44A2-02E1-8012-AEE8399F2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  <a:latin typeface="Century Gothic" panose="020B0502020202020204" pitchFamily="34" charset="0"/>
              </a:rPr>
              <a:t>Logistica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323571AA-46CA-F0A7-234F-4DA0F9AEE2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36185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937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1EB48A7-7D6C-8D8B-35B9-00D2DF0D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Century Gothic" panose="020B0502020202020204" pitchFamily="34" charset="0"/>
              </a:rPr>
              <a:t>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522363-0BB0-1D08-D8C3-553A479D6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>
                <a:latin typeface="Century Gothic" panose="020B0502020202020204" pitchFamily="34" charset="0"/>
              </a:rPr>
              <a:t>9.00 </a:t>
            </a:r>
            <a:r>
              <a:rPr lang="en-US" sz="1600" dirty="0" err="1">
                <a:latin typeface="Century Gothic" panose="020B0502020202020204" pitchFamily="34" charset="0"/>
              </a:rPr>
              <a:t>Introduzione-obiettivi</a:t>
            </a:r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9.20 Ice breaking, </a:t>
            </a:r>
            <a:r>
              <a:rPr lang="en-US" sz="1600" dirty="0" err="1">
                <a:latin typeface="Century Gothic" panose="020B0502020202020204" pitchFamily="34" charset="0"/>
              </a:rPr>
              <a:t>divisione</a:t>
            </a:r>
            <a:r>
              <a:rPr lang="en-US" sz="1600" dirty="0">
                <a:latin typeface="Century Gothic" panose="020B0502020202020204" pitchFamily="34" charset="0"/>
              </a:rPr>
              <a:t> in due </a:t>
            </a:r>
            <a:r>
              <a:rPr lang="en-US" sz="1600" dirty="0" err="1">
                <a:latin typeface="Century Gothic" panose="020B0502020202020204" pitchFamily="34" charset="0"/>
              </a:rPr>
              <a:t>sottogruppi</a:t>
            </a:r>
            <a:r>
              <a:rPr lang="en-US" sz="1600" dirty="0">
                <a:latin typeface="Century Gothic" panose="020B0502020202020204" pitchFamily="34" charset="0"/>
              </a:rPr>
              <a:t>, uno per </a:t>
            </a:r>
            <a:r>
              <a:rPr lang="en-US" sz="1600" dirty="0" err="1">
                <a:latin typeface="Century Gothic" panose="020B0502020202020204" pitchFamily="34" charset="0"/>
              </a:rPr>
              <a:t>docente</a:t>
            </a:r>
            <a:r>
              <a:rPr lang="en-US" sz="1600" dirty="0">
                <a:latin typeface="Century Gothic" panose="020B0502020202020204" pitchFamily="34" charset="0"/>
              </a:rPr>
              <a:t>/aula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10.00 Prima </a:t>
            </a:r>
            <a:r>
              <a:rPr lang="en-US" sz="1600" dirty="0" err="1">
                <a:latin typeface="Century Gothic" panose="020B0502020202020204" pitchFamily="34" charset="0"/>
              </a:rPr>
              <a:t>prova</a:t>
            </a:r>
            <a:r>
              <a:rPr lang="en-US" sz="1600" dirty="0">
                <a:latin typeface="Century Gothic" panose="020B0502020202020204" pitchFamily="34" charset="0"/>
              </a:rPr>
              <a:t> di </a:t>
            </a:r>
            <a:r>
              <a:rPr lang="en-US" sz="1600" dirty="0" err="1">
                <a:latin typeface="Century Gothic" panose="020B0502020202020204" pitchFamily="34" charset="0"/>
              </a:rPr>
              <a:t>comunicazione</a:t>
            </a:r>
            <a:r>
              <a:rPr lang="en-US" sz="1600" dirty="0">
                <a:latin typeface="Century Gothic" panose="020B0502020202020204" pitchFamily="34" charset="0"/>
              </a:rPr>
              <a:t>: </a:t>
            </a:r>
            <a:r>
              <a:rPr lang="en-US" sz="1600" dirty="0" err="1">
                <a:latin typeface="Century Gothic" panose="020B0502020202020204" pitchFamily="34" charset="0"/>
              </a:rPr>
              <a:t>tema</a:t>
            </a:r>
            <a:r>
              <a:rPr lang="en-US" sz="1600" dirty="0">
                <a:latin typeface="Century Gothic" panose="020B0502020202020204" pitchFamily="34" charset="0"/>
              </a:rPr>
              <a:t> libero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 err="1">
                <a:latin typeface="Century Gothic" panose="020B0502020202020204" pitchFamily="34" charset="0"/>
              </a:rPr>
              <a:t>Presentazioni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realizzate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dai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partecipanti</a:t>
            </a:r>
            <a:r>
              <a:rPr lang="en-US" sz="1600" dirty="0">
                <a:latin typeface="Century Gothic" panose="020B0502020202020204" pitchFamily="34" charset="0"/>
              </a:rPr>
              <a:t>, 3 </a:t>
            </a:r>
            <a:r>
              <a:rPr lang="en-US" sz="1600" dirty="0" err="1">
                <a:latin typeface="Century Gothic" panose="020B0502020202020204" pitchFamily="34" charset="0"/>
              </a:rPr>
              <a:t>minuti</a:t>
            </a:r>
            <a:r>
              <a:rPr lang="en-US" sz="1600" dirty="0">
                <a:latin typeface="Century Gothic" panose="020B0502020202020204" pitchFamily="34" charset="0"/>
              </a:rPr>
              <a:t>, </a:t>
            </a:r>
            <a:r>
              <a:rPr lang="en-US" sz="1600" dirty="0" err="1">
                <a:latin typeface="Century Gothic" panose="020B0502020202020204" pitchFamily="34" charset="0"/>
              </a:rPr>
              <a:t>filmate</a:t>
            </a:r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Feedback e </a:t>
            </a:r>
            <a:r>
              <a:rPr lang="en-US" sz="1600" dirty="0" err="1">
                <a:latin typeface="Century Gothic" panose="020B0502020202020204" pitchFamily="34" charset="0"/>
              </a:rPr>
              <a:t>analisi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dei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filmati</a:t>
            </a:r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13.00 </a:t>
            </a:r>
            <a:r>
              <a:rPr lang="en-US" sz="1600" dirty="0" err="1">
                <a:latin typeface="Century Gothic" panose="020B0502020202020204" pitchFamily="34" charset="0"/>
              </a:rPr>
              <a:t>Pranzo</a:t>
            </a:r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/>
          </a:p>
          <a:p>
            <a:endParaRPr lang="en-US" sz="16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576D06D3-DA46-1C7A-B917-8F86D6A812AE}"/>
              </a:ext>
            </a:extLst>
          </p:cNvPr>
          <p:cNvSpPr txBox="1">
            <a:spLocks/>
          </p:cNvSpPr>
          <p:nvPr/>
        </p:nvSpPr>
        <p:spPr>
          <a:xfrm>
            <a:off x="8451604" y="1155310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  <a:p>
            <a:pPr marL="0"/>
            <a:endParaRPr lang="en-US" sz="1600" dirty="0"/>
          </a:p>
          <a:p>
            <a:r>
              <a:rPr lang="en-US" sz="1600" dirty="0">
                <a:latin typeface="Century Gothic" panose="020B0502020202020204" pitchFamily="34" charset="0"/>
              </a:rPr>
              <a:t>14.00 </a:t>
            </a:r>
            <a:r>
              <a:rPr lang="en-US" sz="1600" dirty="0" err="1">
                <a:latin typeface="Century Gothic" panose="020B0502020202020204" pitchFamily="34" charset="0"/>
              </a:rPr>
              <a:t>Inquadramento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teorico</a:t>
            </a:r>
            <a:r>
              <a:rPr lang="en-US" sz="1600" dirty="0">
                <a:latin typeface="Century Gothic" panose="020B0502020202020204" pitchFamily="34" charset="0"/>
              </a:rPr>
              <a:t> del PS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15.00 </a:t>
            </a:r>
            <a:r>
              <a:rPr lang="en-US" sz="1600" dirty="0" err="1">
                <a:latin typeface="Century Gothic" panose="020B0502020202020204" pitchFamily="34" charset="0"/>
              </a:rPr>
              <a:t>Seconda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prova</a:t>
            </a:r>
            <a:r>
              <a:rPr lang="en-US" sz="1600" dirty="0">
                <a:latin typeface="Century Gothic" panose="020B0502020202020204" pitchFamily="34" charset="0"/>
              </a:rPr>
              <a:t> di </a:t>
            </a:r>
            <a:r>
              <a:rPr lang="en-US" sz="1600" dirty="0" err="1">
                <a:latin typeface="Century Gothic" panose="020B0502020202020204" pitchFamily="34" charset="0"/>
              </a:rPr>
              <a:t>comunicazione</a:t>
            </a:r>
            <a:r>
              <a:rPr lang="en-US" sz="1600" dirty="0">
                <a:latin typeface="Century Gothic" panose="020B0502020202020204" pitchFamily="34" charset="0"/>
              </a:rPr>
              <a:t>: </a:t>
            </a:r>
            <a:r>
              <a:rPr lang="en-US" sz="1600" dirty="0" err="1">
                <a:latin typeface="Century Gothic" panose="020B0502020202020204" pitchFamily="34" charset="0"/>
              </a:rPr>
              <a:t>tema</a:t>
            </a:r>
            <a:r>
              <a:rPr lang="en-US" sz="1600" dirty="0">
                <a:latin typeface="Century Gothic" panose="020B0502020202020204" pitchFamily="34" charset="0"/>
              </a:rPr>
              <a:t> ”</a:t>
            </a:r>
            <a:r>
              <a:rPr lang="en-US" sz="1600" dirty="0" err="1">
                <a:latin typeface="Century Gothic" panose="020B0502020202020204" pitchFamily="34" charset="0"/>
              </a:rPr>
              <a:t>scientifico</a:t>
            </a:r>
            <a:r>
              <a:rPr lang="en-US" sz="1600" dirty="0">
                <a:latin typeface="Century Gothic" panose="020B0502020202020204" pitchFamily="34" charset="0"/>
              </a:rPr>
              <a:t>”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16.00 Feedback e </a:t>
            </a:r>
            <a:r>
              <a:rPr lang="en-US" sz="1600" dirty="0" err="1">
                <a:latin typeface="Century Gothic" panose="020B0502020202020204" pitchFamily="34" charset="0"/>
              </a:rPr>
              <a:t>analisi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dei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filmati</a:t>
            </a:r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17.00 </a:t>
            </a:r>
            <a:r>
              <a:rPr lang="en-US" sz="1600" dirty="0" err="1">
                <a:latin typeface="Century Gothic" panose="020B0502020202020204" pitchFamily="34" charset="0"/>
              </a:rPr>
              <a:t>Chiusura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programma</a:t>
            </a:r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9985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2D05657-94EE-4B2D-BC1B-A1D065063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7586665A-47B3-4AEE-BC94-15D89FF70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5099" y="486184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8E8F07C-468F-38F2-604C-FAB3956C8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542" y="486184"/>
            <a:ext cx="7363990" cy="1325563"/>
          </a:xfrm>
        </p:spPr>
        <p:txBody>
          <a:bodyPr>
            <a:normAutofit/>
          </a:bodyPr>
          <a:lstStyle/>
          <a:p>
            <a:r>
              <a:rPr lang="it-IT" b="1" dirty="0">
                <a:latin typeface="Century Gothic" panose="020B0502020202020204" pitchFamily="34" charset="0"/>
              </a:rPr>
              <a:t>Docenti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1355FD6-CD14-7791-4CE5-52B4415CE62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1526" y="258142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091CAFCB-9527-7CE4-FABF-8F16B11352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1526" y="3486449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CCEE40-017A-E86E-BA96-E42E9E00C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542" y="1946684"/>
            <a:ext cx="7363990" cy="4351338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Century Gothic" panose="020B0502020202020204" pitchFamily="34" charset="0"/>
                <a:cs typeface="Arial"/>
              </a:rPr>
              <a:t>Guido Paolo Ridoni e Dan </a:t>
            </a:r>
            <a:r>
              <a:rPr lang="it-IT" sz="2400" dirty="0" err="1">
                <a:latin typeface="Century Gothic" panose="020B0502020202020204" pitchFamily="34" charset="0"/>
                <a:cs typeface="Arial"/>
              </a:rPr>
              <a:t>Wiesenfeld</a:t>
            </a:r>
            <a:r>
              <a:rPr lang="it-IT" sz="2400" dirty="0">
                <a:latin typeface="Century Gothic" panose="020B0502020202020204" pitchFamily="34" charset="0"/>
                <a:cs typeface="Arial"/>
              </a:rPr>
              <a:t> hanno oltre 50 anni di esperienza nella formazione manageriale in ambito aziendale, istituzionale e universitario.</a:t>
            </a:r>
          </a:p>
          <a:p>
            <a:endParaRPr lang="it-IT" sz="2400" dirty="0">
              <a:latin typeface="Century Gothic" panose="020B0502020202020204" pitchFamily="34" charset="0"/>
              <a:cs typeface="Arial"/>
            </a:endParaRPr>
          </a:p>
          <a:p>
            <a:r>
              <a:rPr lang="it-IT" sz="2400" dirty="0">
                <a:latin typeface="Century Gothic" panose="020B0502020202020204" pitchFamily="34" charset="0"/>
                <a:cs typeface="Arial"/>
              </a:rPr>
              <a:t>La natura esperienziale del programma prevede il lavoro in gruppi ristretti di circa 10 persone per ogni docente.</a:t>
            </a:r>
          </a:p>
          <a:p>
            <a:endParaRPr lang="it-IT" sz="2400" dirty="0">
              <a:latin typeface="Century Gothic" panose="020B0502020202020204" pitchFamily="34" charset="0"/>
              <a:cs typeface="Arial"/>
            </a:endParaRPr>
          </a:p>
          <a:p>
            <a:r>
              <a:rPr lang="it-IT" sz="2400" dirty="0">
                <a:latin typeface="Century Gothic" panose="020B0502020202020204" pitchFamily="34" charset="0"/>
                <a:cs typeface="Arial"/>
              </a:rPr>
              <a:t>I 20 partecipanti a giornata previsti saranno pertanto suddivisi in due sottogruppi</a:t>
            </a:r>
          </a:p>
          <a:p>
            <a:pPr marL="0" indent="0">
              <a:buNone/>
            </a:pPr>
            <a:endParaRPr lang="it-IT" sz="2400" dirty="0">
              <a:latin typeface="Century Gothic" panose="020B0502020202020204" pitchFamily="34" charset="0"/>
              <a:cs typeface="Arial"/>
            </a:endParaRPr>
          </a:p>
          <a:p>
            <a:endParaRPr lang="it-IT" dirty="0">
              <a:latin typeface="Century Gothic" panose="020B0502020202020204" pitchFamily="34" charset="0"/>
              <a:cs typeface="Arial"/>
            </a:endParaRPr>
          </a:p>
          <a:p>
            <a:endParaRPr lang="it-IT" dirty="0">
              <a:latin typeface="Century Gothic" panose="020B0502020202020204" pitchFamily="34" charset="0"/>
              <a:cs typeface="Arial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642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183</Words>
  <Application>Microsoft Macintosh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di Office</vt:lpstr>
      <vt:lpstr> Public Speaking Lab</vt:lpstr>
      <vt:lpstr>Obiettivi</vt:lpstr>
      <vt:lpstr>Logistica</vt:lpstr>
      <vt:lpstr>Agenda</vt:lpstr>
      <vt:lpstr>Docenti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Public Speaking Lab</dc:title>
  <dc:creator>Guido Ridoni</dc:creator>
  <cp:lastModifiedBy>Clelia Dispenza</cp:lastModifiedBy>
  <cp:revision>2</cp:revision>
  <dcterms:created xsi:type="dcterms:W3CDTF">2022-10-03T17:09:53Z</dcterms:created>
  <dcterms:modified xsi:type="dcterms:W3CDTF">2022-10-04T08:00:19Z</dcterms:modified>
</cp:coreProperties>
</file>