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B55C9C-5826-475E-AE63-8C6C931CD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7644705-44AB-426D-B2A1-B60E3336A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0D4D9F-59C3-4444-85CA-42BFB39D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A3C4-FAC9-41E6-BBC1-2B791DC91309}" type="datetimeFigureOut">
              <a:rPr lang="it-IT" smtClean="0"/>
              <a:t>30/03/2021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5A9CE0-8230-4A6C-8C85-924835A5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390AD8-9FDC-4FC4-A0E8-38BF387E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C395-B74B-4638-8205-F0AD97A93C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26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6C2F0-D0E6-4460-8259-5B1E52884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93B06C-FDCB-480A-9C7F-9C5AE1E92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3307F3-073B-4695-B957-7C3B9B2E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A3C4-FAC9-41E6-BBC1-2B791DC91309}" type="datetimeFigureOut">
              <a:rPr lang="it-IT" smtClean="0"/>
              <a:t>30/03/2021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5ABAD0-7194-44A2-94D9-45447479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627202-6F27-4D81-8A91-4607F4C6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C395-B74B-4638-8205-F0AD97A93C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33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83C0E8C-0D02-4B24-86D0-658A0B2BB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735918-37A8-41B3-A710-DC4EBBF05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641E3E-919E-4164-BF5F-1C874722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A3C4-FAC9-41E6-BBC1-2B791DC91309}" type="datetimeFigureOut">
              <a:rPr lang="it-IT" smtClean="0"/>
              <a:t>30/03/2021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DB2942-849B-435A-947D-5691D4CD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966218-ABBF-46B0-A0E7-A6FF9E4A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C395-B74B-4638-8205-F0AD97A93C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92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E37D6-E2DF-45F3-8A29-31F6B07C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B2B697-DF2B-44CC-9FA1-4B378B5BD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D68341-B12F-41FB-B62B-3AC50D3C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A3C4-FAC9-41E6-BBC1-2B791DC91309}" type="datetimeFigureOut">
              <a:rPr lang="it-IT" smtClean="0"/>
              <a:t>30/03/2021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B6105E-E537-49DD-B25C-6E5ADCEB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196825-7F01-498D-80FB-84EC6D2D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C395-B74B-4638-8205-F0AD97A93C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37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A79A00-374E-4EA6-9283-DC4F87E4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85710B-C50F-43DD-BEDD-27CA85C68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966F4B-EC3B-45B7-AC0E-F305E90C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A3C4-FAC9-41E6-BBC1-2B791DC91309}" type="datetimeFigureOut">
              <a:rPr lang="it-IT" smtClean="0"/>
              <a:t>30/03/2021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C9DF58-BC82-48BC-AF35-5A703C68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D144C1-3DE4-4937-B059-181A6914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C395-B74B-4638-8205-F0AD97A93C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5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677430-D11E-4E29-B392-FE2E9604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00EC43-EAB6-4DAA-B8DF-CA727FF8A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2FF3A7-E1F5-40D6-BC75-A34A6F838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688BAF-5019-483D-B651-8BB4BAD4E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A3C4-FAC9-41E6-BBC1-2B791DC91309}" type="datetimeFigureOut">
              <a:rPr lang="it-IT" smtClean="0"/>
              <a:t>30/03/2021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3502AA-DC9F-4F8D-AE97-459AD61B9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A16686-2578-4CDC-B836-8931CAF1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C395-B74B-4638-8205-F0AD97A93C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44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DBD455-652B-4D02-B0F3-6773BFE0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610DB7-495A-4062-A8D9-4A3BF2F6D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6742265-BBB6-4B95-A53B-D6101735A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DAA7200-2319-442D-9D82-E68EE34AD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78FC68B-73AD-48A8-A262-79596E4150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8E8C336-1B0B-4116-B3D9-C4EEB09B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A3C4-FAC9-41E6-BBC1-2B791DC91309}" type="datetimeFigureOut">
              <a:rPr lang="it-IT" smtClean="0"/>
              <a:t>30/03/2021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6423241-83A9-443C-BE22-0C846984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8E8258-9A90-4217-A3EA-FB6B1888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C395-B74B-4638-8205-F0AD97A93C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08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9587AF-192C-4479-AA71-62D3EC678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9F520B0-7977-4CF4-81C2-4527AD9A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A3C4-FAC9-41E6-BBC1-2B791DC91309}" type="datetimeFigureOut">
              <a:rPr lang="it-IT" smtClean="0"/>
              <a:t>30/03/2021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888F6FE-31C1-4F38-AC61-A16880C9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C0286F8-DAE3-4B5E-A718-986BFB4B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C395-B74B-4638-8205-F0AD97A93C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36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B38A0FA-F0FD-49F4-8640-2E7B2076F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A3C4-FAC9-41E6-BBC1-2B791DC91309}" type="datetimeFigureOut">
              <a:rPr lang="it-IT" smtClean="0"/>
              <a:t>30/03/2021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B92F4C4-93A1-49C6-A6E0-FD2DB5114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CD7542-45DB-4781-BE11-E064E1BF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C395-B74B-4638-8205-F0AD97A93C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4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01124D-691C-4E73-A693-CF87DBF2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898FEB-9138-4451-A359-E1FC568A0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716B2E-B1B1-403A-AB59-57644F0CA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307B49-7DBF-4A23-AE99-7D119D5C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A3C4-FAC9-41E6-BBC1-2B791DC91309}" type="datetimeFigureOut">
              <a:rPr lang="it-IT" smtClean="0"/>
              <a:t>30/03/2021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A3E43D-5442-4CF1-B368-68266266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6D389A-C8E9-4525-9115-475C67B1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C395-B74B-4638-8205-F0AD97A93C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11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6D42AC-CF35-4BBC-8B60-1FAB1A86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D89708E-7B73-4D3F-A855-64AE3B67E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D780B1-E80B-459A-A8D8-F4FB43868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941D14-D602-4DB3-A97A-02C0FB65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A3C4-FAC9-41E6-BBC1-2B791DC91309}" type="datetimeFigureOut">
              <a:rPr lang="it-IT" smtClean="0"/>
              <a:t>30/03/2021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6DE003-D8A3-401B-8DE8-D784301F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CCAB6B-793B-424A-9EA6-0A4ABE98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C395-B74B-4638-8205-F0AD97A93C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1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94B7FE5-3334-4E77-B808-9FDA83AD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AD7E47-B029-48C3-A9C6-AB5D98543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7E0DBD-4B00-4B85-A675-4A57AC9E4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1A3C4-FAC9-41E6-BBC1-2B791DC91309}" type="datetimeFigureOut">
              <a:rPr lang="it-IT" smtClean="0"/>
              <a:t>30/03/2021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D40FFC-7806-4384-A957-5064ED192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7E869B-EBFE-44B4-9FFA-6C76E4A07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3C395-B74B-4638-8205-F0AD97A93C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94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 descr="Immagine che contiene testo&#10;&#10;Descrizione generata automaticamente">
            <a:extLst>
              <a:ext uri="{FF2B5EF4-FFF2-40B4-BE49-F238E27FC236}">
                <a16:creationId xmlns:a16="http://schemas.microsoft.com/office/drawing/2014/main" id="{BAB72C8E-761A-489B-843F-46E975C4C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63" y="1399592"/>
            <a:ext cx="9703837" cy="545840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6742B76-6B25-4CE4-A75A-F12BC848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Guide to </a:t>
            </a:r>
            <a:r>
              <a:rPr lang="it-IT" dirty="0" err="1"/>
              <a:t>edoroam</a:t>
            </a:r>
            <a:r>
              <a:rPr lang="it-IT" dirty="0"/>
              <a:t> </a:t>
            </a:r>
            <a:r>
              <a:rPr lang="it-IT" dirty="0" err="1"/>
              <a:t>wifi</a:t>
            </a:r>
            <a:r>
              <a:rPr lang="it-IT" dirty="0"/>
              <a:t> connection</a:t>
            </a:r>
          </a:p>
        </p:txBody>
      </p:sp>
      <p:pic>
        <p:nvPicPr>
          <p:cNvPr id="19" name="Elemento grafico 18" descr="Freccia GIÙ con riempimento a tinta unita">
            <a:extLst>
              <a:ext uri="{FF2B5EF4-FFF2-40B4-BE49-F238E27FC236}">
                <a16:creationId xmlns:a16="http://schemas.microsoft.com/office/drawing/2014/main" id="{CED7A62E-B9C0-4379-B2B6-A0914F3FC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704382">
            <a:off x="9485782" y="5882661"/>
            <a:ext cx="914400" cy="914400"/>
          </a:xfrm>
          <a:prstGeom prst="rect">
            <a:avLst/>
          </a:prstGeom>
        </p:spPr>
      </p:pic>
      <p:pic>
        <p:nvPicPr>
          <p:cNvPr id="28" name="Elemento grafico 27" descr="Freccia GIÙ con riempimento a tinta unita">
            <a:extLst>
              <a:ext uri="{FF2B5EF4-FFF2-40B4-BE49-F238E27FC236}">
                <a16:creationId xmlns:a16="http://schemas.microsoft.com/office/drawing/2014/main" id="{7D832172-4355-4345-A37E-14E552472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704382">
            <a:off x="10743701" y="4610456"/>
            <a:ext cx="914400" cy="914400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C11A492-2EF6-49B2-A200-F737E1003953}"/>
              </a:ext>
            </a:extLst>
          </p:cNvPr>
          <p:cNvSpPr txBox="1"/>
          <p:nvPr/>
        </p:nvSpPr>
        <p:spPr>
          <a:xfrm>
            <a:off x="1922106" y="2519265"/>
            <a:ext cx="3872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it-IT" dirty="0" err="1"/>
              <a:t>Please</a:t>
            </a:r>
            <a:r>
              <a:rPr lang="it-IT" dirty="0"/>
              <a:t> click on the </a:t>
            </a:r>
            <a:r>
              <a:rPr lang="it-IT" dirty="0" err="1"/>
              <a:t>wifi</a:t>
            </a:r>
            <a:r>
              <a:rPr lang="it-IT" dirty="0"/>
              <a:t> connection </a:t>
            </a:r>
          </a:p>
          <a:p>
            <a:r>
              <a:rPr lang="it-IT" dirty="0"/>
              <a:t> and </a:t>
            </a:r>
            <a:r>
              <a:rPr lang="it-IT" dirty="0" err="1"/>
              <a:t>choose</a:t>
            </a:r>
            <a:r>
              <a:rPr lang="it-IT" dirty="0"/>
              <a:t> the </a:t>
            </a:r>
            <a:r>
              <a:rPr lang="it-IT" dirty="0" err="1"/>
              <a:t>eduroam</a:t>
            </a:r>
            <a:r>
              <a:rPr lang="it-IT" dirty="0"/>
              <a:t> network</a:t>
            </a:r>
          </a:p>
        </p:txBody>
      </p:sp>
    </p:spTree>
    <p:extLst>
      <p:ext uri="{BB962C8B-B14F-4D97-AF65-F5344CB8AC3E}">
        <p14:creationId xmlns:p14="http://schemas.microsoft.com/office/powerpoint/2010/main" val="352968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DEBA2F7-5870-4007-ABAF-E8248EDB9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651D81-1FD4-435E-9B51-D78D5E47915D}"/>
              </a:ext>
            </a:extLst>
          </p:cNvPr>
          <p:cNvSpPr txBox="1"/>
          <p:nvPr/>
        </p:nvSpPr>
        <p:spPr>
          <a:xfrm>
            <a:off x="494522" y="1380931"/>
            <a:ext cx="4949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Enter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credentials</a:t>
            </a:r>
            <a:r>
              <a:rPr lang="it-IT" dirty="0"/>
              <a:t>: </a:t>
            </a:r>
          </a:p>
          <a:p>
            <a:r>
              <a:rPr lang="it-IT" dirty="0"/>
              <a:t>Username ( the </a:t>
            </a:r>
            <a:r>
              <a:rPr lang="it-IT" dirty="0" err="1"/>
              <a:t>correct</a:t>
            </a:r>
            <a:r>
              <a:rPr lang="it-IT" dirty="0"/>
              <a:t> format </a:t>
            </a:r>
            <a:r>
              <a:rPr lang="it-IT" dirty="0" err="1"/>
              <a:t>is</a:t>
            </a:r>
            <a:r>
              <a:rPr lang="it-IT" dirty="0"/>
              <a:t> : </a:t>
            </a:r>
            <a:r>
              <a:rPr lang="it-IT" dirty="0" err="1"/>
              <a:t>name.surname</a:t>
            </a:r>
            <a:r>
              <a:rPr lang="it-IT" dirty="0"/>
              <a:t> )</a:t>
            </a:r>
          </a:p>
          <a:p>
            <a:r>
              <a:rPr lang="it-IT" dirty="0"/>
              <a:t>And password</a:t>
            </a:r>
          </a:p>
        </p:txBody>
      </p:sp>
    </p:spTree>
    <p:extLst>
      <p:ext uri="{BB962C8B-B14F-4D97-AF65-F5344CB8AC3E}">
        <p14:creationId xmlns:p14="http://schemas.microsoft.com/office/powerpoint/2010/main" val="693056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34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Guide to edoroam wifi connection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ERIK ZIMBARDO</dc:creator>
  <cp:lastModifiedBy>ERIK ZIMBARDO</cp:lastModifiedBy>
  <cp:revision>7</cp:revision>
  <cp:lastPrinted>2021-03-30T08:25:31Z</cp:lastPrinted>
  <dcterms:created xsi:type="dcterms:W3CDTF">2021-03-30T07:18:16Z</dcterms:created>
  <dcterms:modified xsi:type="dcterms:W3CDTF">2021-03-30T08:53:28Z</dcterms:modified>
</cp:coreProperties>
</file>